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168F-C8B2-44B4-A5B6-BD5CA5975EB3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D55DA-AF87-49D3-A7CE-88E56E279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054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168F-C8B2-44B4-A5B6-BD5CA5975EB3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D55DA-AF87-49D3-A7CE-88E56E279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30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168F-C8B2-44B4-A5B6-BD5CA5975EB3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D55DA-AF87-49D3-A7CE-88E56E279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9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168F-C8B2-44B4-A5B6-BD5CA5975EB3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D55DA-AF87-49D3-A7CE-88E56E279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734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168F-C8B2-44B4-A5B6-BD5CA5975EB3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D55DA-AF87-49D3-A7CE-88E56E279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869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168F-C8B2-44B4-A5B6-BD5CA5975EB3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D55DA-AF87-49D3-A7CE-88E56E279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474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168F-C8B2-44B4-A5B6-BD5CA5975EB3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D55DA-AF87-49D3-A7CE-88E56E279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934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168F-C8B2-44B4-A5B6-BD5CA5975EB3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D55DA-AF87-49D3-A7CE-88E56E279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53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168F-C8B2-44B4-A5B6-BD5CA5975EB3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D55DA-AF87-49D3-A7CE-88E56E279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484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168F-C8B2-44B4-A5B6-BD5CA5975EB3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D55DA-AF87-49D3-A7CE-88E56E279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33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168F-C8B2-44B4-A5B6-BD5CA5975EB3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D55DA-AF87-49D3-A7CE-88E56E279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851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8168F-C8B2-44B4-A5B6-BD5CA5975EB3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D55DA-AF87-49D3-A7CE-88E56E279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144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849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999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022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62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5681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1</cp:revision>
  <dcterms:created xsi:type="dcterms:W3CDTF">2022-02-20T12:03:36Z</dcterms:created>
  <dcterms:modified xsi:type="dcterms:W3CDTF">2022-02-20T12:03:44Z</dcterms:modified>
</cp:coreProperties>
</file>