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5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121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32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21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3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06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24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731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586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55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852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37F84-D82B-4185-92CC-993215D6AE52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451E7-22CB-49CF-9207-D42086AA8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3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19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02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97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447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221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2022-02-20T12:16:29Z</dcterms:created>
  <dcterms:modified xsi:type="dcterms:W3CDTF">2022-02-20T12:16:36Z</dcterms:modified>
</cp:coreProperties>
</file>