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нна\Desktop\949594861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063"/>
            <a:ext cx="6840760" cy="687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56717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нна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36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6674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Инна\Desktop\0c13712a8ee421a5286bb6e5c15dff1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6456"/>
            <a:ext cx="9278904" cy="683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0949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Инна\Desktop\земл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3" y="0"/>
            <a:ext cx="91619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1963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Инна\Desktop\Dahila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28" y="28575"/>
            <a:ext cx="482939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Инна\Desktop\31102451_1219529915_Fallout_by_Cinere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5718" y="28575"/>
            <a:ext cx="4288282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Инна\Desktop\0_2bd18_37bd99d4_X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96" y="3743325"/>
            <a:ext cx="4848782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Инна\Desktop\gar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8579" y="3743324"/>
            <a:ext cx="4265422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1291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765175"/>
            <a:ext cx="78232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0800000" flipV="1">
            <a:off x="1000099" y="78649"/>
            <a:ext cx="70009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0000CC"/>
                </a:solidFill>
                <a:latin typeface="Arial" charset="0"/>
              </a:rPr>
              <a:t>Берегите эти земли…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 b="18134"/>
          <a:stretch>
            <a:fillRect/>
          </a:stretch>
        </p:blipFill>
        <p:spPr bwMode="auto">
          <a:xfrm>
            <a:off x="214282" y="1500174"/>
            <a:ext cx="828680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0800000" flipV="1">
            <a:off x="2143108" y="400224"/>
            <a:ext cx="53578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 smtClean="0">
                <a:solidFill>
                  <a:srgbClr val="0000CC"/>
                </a:solidFill>
              </a:rPr>
              <a:t>День Земли 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нна\Desktop\imgpreview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3066"/>
            <a:ext cx="4902879" cy="354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нна\Desktop\imgpreview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7943" y="23066"/>
            <a:ext cx="4376057" cy="354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нна\Desktop\imgprevi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9876" y="3573016"/>
            <a:ext cx="4444124" cy="3284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Инна\Desktop\imgpreview (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29600"/>
            <a:ext cx="4767943" cy="332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0862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нна\Desktop\t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17327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нна\Desktop\imgpreview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336" y="0"/>
            <a:ext cx="4656489" cy="3620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Инна\Desktop\zhivotnie-0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8825" y="0"/>
            <a:ext cx="4575176" cy="375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Инна\Desktop\imgpreview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607659"/>
            <a:ext cx="4568825" cy="330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Инна\Desktop\imgpreview (20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8825" y="3687738"/>
            <a:ext cx="4575176" cy="317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6998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Инна\Desktop\imgpreview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992"/>
            <a:ext cx="4572000" cy="333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Инна\Desktop\imgpreview (1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066"/>
            <a:ext cx="4572000" cy="334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Инна\Desktop\imgpreview (1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4572000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Инна\Desktop\imgpreview (8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4572000" cy="349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8562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Инна\Desktop\imgpreview (1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7" y="0"/>
            <a:ext cx="457132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Инна\Desktop\imgpreview (1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54178" y="0"/>
            <a:ext cx="4689821" cy="329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Инна\Desktop\imgpreview (1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54178" y="3221756"/>
            <a:ext cx="4689821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Инна\Desktop\imgpreview (7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7" y="3221756"/>
            <a:ext cx="4452311" cy="368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2667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нна\Desktop\51024b8a70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83647"/>
            <a:ext cx="9183522" cy="6941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0523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Инна\Desktop\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89"/>
            <a:ext cx="9144000" cy="685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85967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6</Words>
  <Application>Microsoft Office PowerPoint</Application>
  <PresentationFormat>Экран (4:3)</PresentationFormat>
  <Paragraphs>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admin</cp:lastModifiedBy>
  <cp:revision>11</cp:revision>
  <dcterms:created xsi:type="dcterms:W3CDTF">2014-04-22T18:14:04Z</dcterms:created>
  <dcterms:modified xsi:type="dcterms:W3CDTF">2021-04-22T11:43:08Z</dcterms:modified>
</cp:coreProperties>
</file>