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>
      <p:cViewPr varScale="1">
        <p:scale>
          <a:sx n="111" d="100"/>
          <a:sy n="111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42088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0233" y="256943"/>
            <a:ext cx="299557" cy="39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652987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Департамент образования администрации города Нижнего Новгорода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№85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МАДОУ «Детский сад №85»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27884" y="6252120"/>
            <a:ext cx="23762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г. Нижний Новгород</a:t>
            </a:r>
          </a:p>
          <a:p>
            <a:pPr algn="ct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2021 год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5785621"/>
            <a:ext cx="271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Подготовила: воспитатель МАДОУ 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«Детский сад №85» Осипова О.А.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1823151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NSimSun" pitchFamily="49" charset="-122"/>
              </a:rPr>
              <a:t>Презентация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NSimSun" pitchFamily="49" charset="-122"/>
              </a:rPr>
              <a:t> </a:t>
            </a:r>
            <a:r>
              <a:rPr lang="ru-RU" sz="3600" b="1" dirty="0" smtClean="0">
                <a:ln w="2857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NSimSun" pitchFamily="49" charset="-122"/>
              </a:rPr>
              <a:t>«Дымковская игрушка»</a:t>
            </a:r>
            <a:endParaRPr lang="ru-RU" sz="3600" b="1" dirty="0">
              <a:ln w="2857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ea typeface="NSimSun" pitchFamily="49" charset="-122"/>
            </a:endParaRPr>
          </a:p>
        </p:txBody>
      </p:sp>
      <p:pic>
        <p:nvPicPr>
          <p:cNvPr id="1026" name="Picture 2" descr="https://ds05.infourok.ru/uploads/ex/0b53/0004ed52-ff0404f8/hello_html_2c6a498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3546623"/>
            <a:ext cx="3358497" cy="223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5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lomaster.club/uploads/posts/2021-11/thumbs/1635993303_84-flomaster-club-p-dimkovskii-uzor-v-polose-krasivii-risunok-9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6284" y="3207687"/>
            <a:ext cx="1599301" cy="241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present.ru/upload/iblock/1ef/1ef39fd5acf5b080ddb1b9b6f3619c6e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1797" y="4221088"/>
            <a:ext cx="1071147" cy="182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029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36569" y="332656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Классикой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дымковской игрушки считаются фигурки домашних 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животных: лошадь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; петух; корова; свинья; утка; баран; индюк и другие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.</a:t>
            </a:r>
          </a:p>
          <a:p>
            <a:pPr algn="just"/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Реже встречаются дикие звери и птицы – лев, синица, медведь, зебра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.</a:t>
            </a:r>
          </a:p>
        </p:txBody>
      </p:sp>
      <p:pic>
        <p:nvPicPr>
          <p:cNvPr id="3074" name="Picture 2" descr="Глиняные игрушки Дымко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8982" y="2708919"/>
            <a:ext cx="5715000" cy="3886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294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332656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    Для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росписи использовали краски, приготовленные на яичном желтке, квасе. Их наносили палочкой, обернутой в мешковину или пером. Для блеска игрушки покрывали яичным белком. Самые часто встречающиеся цвета: желтый; зеленый; синий; оранжевый; розовый; черный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.</a:t>
            </a:r>
            <a:endParaRPr lang="ru-RU" b="1" dirty="0">
              <a:solidFill>
                <a:schemeClr val="bg2">
                  <a:lumMod val="75000"/>
                </a:schemeClr>
              </a:solidFill>
              <a:ea typeface="NSimSun" pitchFamily="49" charset="-122"/>
            </a:endParaRPr>
          </a:p>
        </p:txBody>
      </p:sp>
      <p:pic>
        <p:nvPicPr>
          <p:cNvPr id="2050" name="Picture 2" descr="https://cs2.livemaster.ru/storage/c7/40/7703722c531d17a64d662adca7kc--materialy-dlya-tvorchestva-dymkovskaya-igrushka-tkan-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123728" y="2550095"/>
            <a:ext cx="5079260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ds02.infourok.ru/uploads/ex/0018/0002f9cf-8622c560/img1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022333" y="4268114"/>
            <a:ext cx="4179522" cy="74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511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332656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 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   Роспись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представляет собой броский, контрастный орнамент. Несмотря на кажущуюся сложность, он состоит из простых элементов: кружков, полосок, точек, клетки. Изобразительное искусство того времени практически всегда несло определенный смысл. </a:t>
            </a:r>
            <a:r>
              <a:rPr lang="ru-RU" b="1" dirty="0">
                <a:solidFill>
                  <a:srgbClr val="0070C0"/>
                </a:solidFill>
                <a:ea typeface="NSimSun" pitchFamily="49" charset="-122"/>
              </a:rPr>
              <a:t>Каждый символ что-то означал: перекрещенные полоски – колодец; волнистая линия – вода; круг со звездой по центру – солнце</a:t>
            </a:r>
            <a:r>
              <a:rPr lang="ru-RU" b="1" dirty="0" smtClean="0">
                <a:solidFill>
                  <a:srgbClr val="0070C0"/>
                </a:solidFill>
                <a:ea typeface="NSimSun" pitchFamily="49" charset="-122"/>
              </a:rPr>
              <a:t>.</a:t>
            </a:r>
            <a:endParaRPr lang="ru-RU" b="1" dirty="0">
              <a:solidFill>
                <a:srgbClr val="0070C0"/>
              </a:solidFill>
              <a:ea typeface="NSimSun" pitchFamily="49" charset="-122"/>
            </a:endParaRPr>
          </a:p>
        </p:txBody>
      </p:sp>
      <p:pic>
        <p:nvPicPr>
          <p:cNvPr id="14338" name="Picture 2" descr="https://ds02.infourok.ru/uploads/ex/0018/0002f9cf-8622c560/img1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0560" y="3280224"/>
            <a:ext cx="7358880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692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shkola7gnomov.ru/upload/iblock/498/498d9f5db6d8d4bb65a41f514566f3ef.jpe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684539"/>
            <a:ext cx="3960440" cy="2932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ds05.infourok.ru/uploads/ex/0d6f/0011e7be-5896b997/hello_html_m3535a16f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861048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i2.wp.com/ruvera.ru/data/img/content/1523714869.8242russkaya_narodnaya_igrushka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3861048"/>
            <a:ext cx="3783552" cy="2243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s://mogura.ru/articles/wp-content/uploads/2019/02/1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1052736"/>
            <a:ext cx="2310957" cy="2564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216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Стихи, потешки и поговорки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0" t="15808" r="60937" b="4910"/>
          <a:stretch/>
        </p:blipFill>
        <p:spPr bwMode="auto">
          <a:xfrm>
            <a:off x="6300192" y="2780928"/>
            <a:ext cx="2579113" cy="3669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Стихи, потешки и поговорки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901153"/>
            <a:ext cx="4610538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769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404664"/>
            <a:ext cx="70567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    Глиняная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фигурка из Дымково – самый популярный русский сувенир. Она отражает быт и творчество наших предков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.</a:t>
            </a:r>
          </a:p>
          <a:p>
            <a:pPr algn="just"/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Почти все дымковские игрушки – свистульки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ea typeface="NSimSun" pitchFamily="49" charset="-122"/>
              </a:rPr>
              <a:t>    Дымковская </a:t>
            </a:r>
            <a:r>
              <a:rPr lang="ru-RU" b="1" dirty="0">
                <a:solidFill>
                  <a:srgbClr val="FF0000"/>
                </a:solidFill>
                <a:ea typeface="NSimSun" pitchFamily="49" charset="-122"/>
              </a:rPr>
              <a:t>игрушка относится к народному художественному промыслу. Это древний промысел, зародившийся еще 16 веке в слободе Дымково вблизи Вятки. Слобода так назвали оттого, что зимой над каждым домом вился дымок. Это мастера обжигали в русских печках игрушки-свистульки</a:t>
            </a:r>
            <a:r>
              <a:rPr lang="ru-RU" b="1" dirty="0" smtClean="0">
                <a:solidFill>
                  <a:srgbClr val="FF0000"/>
                </a:solidFill>
                <a:ea typeface="NSimSun" pitchFamily="49" charset="-122"/>
              </a:rPr>
              <a:t>.</a:t>
            </a:r>
            <a:r>
              <a:rPr lang="ru-RU" b="1" dirty="0">
                <a:solidFill>
                  <a:srgbClr val="FF0000"/>
                </a:solidFill>
                <a:ea typeface="NSimSun" pitchFamily="49" charset="-122"/>
              </a:rPr>
              <a:t/>
            </a:r>
            <a:br>
              <a:rPr lang="ru-RU" b="1" dirty="0">
                <a:solidFill>
                  <a:srgbClr val="FF0000"/>
                </a:solidFill>
                <a:ea typeface="NSimSun" pitchFamily="49" charset="-122"/>
              </a:rPr>
            </a:br>
            <a:endParaRPr lang="ru-RU" b="1" dirty="0">
              <a:solidFill>
                <a:srgbClr val="FF0000"/>
              </a:solidFill>
              <a:ea typeface="NSimSun" pitchFamily="49" charset="-122"/>
            </a:endParaRPr>
          </a:p>
        </p:txBody>
      </p:sp>
      <p:pic>
        <p:nvPicPr>
          <p:cNvPr id="10242" name="Picture 2" descr="Расписные игрушки дымковск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1780" y="3118573"/>
            <a:ext cx="5112568" cy="3476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093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332656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    Жители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слободы готовились к местному празднику – Свистопляске, во время которого устраивалась ярмарка. Жители танцевали, веселились, и что есть сил свистели в глиняные фигурки. Каждый выбирал игрушку по душе. Они имели тайный смысл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.</a:t>
            </a:r>
            <a:endParaRPr lang="ru-RU" b="1" dirty="0">
              <a:solidFill>
                <a:schemeClr val="bg2">
                  <a:lumMod val="75000"/>
                </a:schemeClr>
              </a:solidFill>
              <a:ea typeface="NSimSun" pitchFamily="49" charset="-122"/>
            </a:endParaRPr>
          </a:p>
        </p:txBody>
      </p:sp>
      <p:sp>
        <p:nvSpPr>
          <p:cNvPr id="5" name="AutoShape 2" descr="Расписные игрушки из гли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0" name="Picture 4" descr="Расписные игрушки из гли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0564" y="2708920"/>
            <a:ext cx="5715000" cy="3886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675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404664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    </a:t>
            </a:r>
            <a:r>
              <a:rPr lang="ru-RU" b="1" dirty="0" err="1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Дымковцы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верили, что, посвистев в глиняного медведя, станешь сильным. Свинья символизировала плодородие, корова – достаток, баран – счастливую жизнь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. 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  <a:ea typeface="NSimSun" pitchFamily="49" charset="-122"/>
              </a:rPr>
              <a:t>    Со временем </a:t>
            </a:r>
            <a:r>
              <a:rPr lang="ru-RU" b="1" dirty="0">
                <a:solidFill>
                  <a:srgbClr val="0070C0"/>
                </a:solidFill>
                <a:ea typeface="NSimSun" pitchFamily="49" charset="-122"/>
              </a:rPr>
              <a:t>к</a:t>
            </a:r>
            <a:r>
              <a:rPr lang="ru-RU" b="1" dirty="0" smtClean="0">
                <a:solidFill>
                  <a:srgbClr val="0070C0"/>
                </a:solidFill>
                <a:ea typeface="NSimSun" pitchFamily="49" charset="-122"/>
              </a:rPr>
              <a:t> </a:t>
            </a:r>
            <a:r>
              <a:rPr lang="ru-RU" b="1" dirty="0">
                <a:solidFill>
                  <a:srgbClr val="0070C0"/>
                </a:solidFill>
                <a:ea typeface="NSimSun" pitchFamily="49" charset="-122"/>
              </a:rPr>
              <a:t>фигуркам зверей прибавились дамы-модницы, няньки с детьми, офицеры, франты, </a:t>
            </a:r>
            <a:r>
              <a:rPr lang="ru-RU" b="1" dirty="0" smtClean="0">
                <a:solidFill>
                  <a:srgbClr val="0070C0"/>
                </a:solidFill>
                <a:ea typeface="NSimSun" pitchFamily="49" charset="-122"/>
              </a:rPr>
              <a:t>продавцы пирогов.</a:t>
            </a:r>
            <a:endParaRPr lang="ru-RU" b="1" dirty="0">
              <a:solidFill>
                <a:srgbClr val="0070C0"/>
              </a:solidFill>
              <a:ea typeface="NSimSun" pitchFamily="49" charset="-122"/>
            </a:endParaRPr>
          </a:p>
        </p:txBody>
      </p:sp>
      <p:pic>
        <p:nvPicPr>
          <p:cNvPr id="8194" name="Picture 2" descr="Дымково Барыня-Водонос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6568" y="2780928"/>
            <a:ext cx="5570984" cy="3788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886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404664"/>
            <a:ext cx="7272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    Нянька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с детьми или нянька-кормилица – один из самых популярных образов 19 века. Как и другие дымковские фигурки, он отражает обычаи и быт русского народа в те времена.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/>
            </a:r>
            <a:b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</a:b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ea typeface="NSimSun" pitchFamily="49" charset="-122"/>
              </a:rPr>
              <a:t>Няньки </a:t>
            </a:r>
            <a:r>
              <a:rPr lang="ru-RU" b="1" dirty="0">
                <a:solidFill>
                  <a:srgbClr val="C00000"/>
                </a:solidFill>
                <a:ea typeface="NSimSun" pitchFamily="49" charset="-122"/>
              </a:rPr>
              <a:t>с детьми изображают жительниц сел и городов, бравших на воспитание детишек с округи. Они частично или полностью заменяли детям родных мам – выкармливали их, воспитывали и передали знания</a:t>
            </a:r>
            <a:r>
              <a:rPr lang="ru-RU" b="1" dirty="0" smtClean="0">
                <a:solidFill>
                  <a:srgbClr val="C00000"/>
                </a:solidFill>
                <a:ea typeface="NSimSun" pitchFamily="49" charset="-122"/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170" name="Picture 2" descr="Вятская Дымковская игруш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560" y="2780928"/>
            <a:ext cx="5715000" cy="3886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096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0898" y="260648"/>
            <a:ext cx="734957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ea typeface="NSimSun" pitchFamily="49" charset="-122"/>
              </a:rPr>
              <a:t>ОТЛИЧИТЕЛЬНЫЕ ЧЕРТЫ ДЫМКОВСКОЙ ИГРУШКИ </a:t>
            </a:r>
            <a:endParaRPr lang="ru-RU" b="1" dirty="0" smtClean="0">
              <a:solidFill>
                <a:srgbClr val="FFFF00"/>
              </a:solidFill>
              <a:ea typeface="NSimSun" pitchFamily="49" charset="-122"/>
            </a:endParaRPr>
          </a:p>
          <a:p>
            <a:pPr algn="just"/>
            <a:r>
              <a:rPr lang="ru-RU" b="1" dirty="0" smtClean="0">
                <a:solidFill>
                  <a:srgbClr val="FFFF00"/>
                </a:solidFill>
                <a:ea typeface="NSimSun" pitchFamily="49" charset="-122"/>
              </a:rPr>
              <a:t>    Игрушки </a:t>
            </a:r>
            <a:r>
              <a:rPr lang="ru-RU" b="1" dirty="0">
                <a:solidFill>
                  <a:srgbClr val="FFFF00"/>
                </a:solidFill>
                <a:ea typeface="NSimSun" pitchFamily="49" charset="-122"/>
              </a:rPr>
              <a:t>из Дымково невозможно спутать с другими. Они ассоциируются с весельем, радостью, ярмарочными удовольствиями. </a:t>
            </a:r>
            <a:endParaRPr lang="ru-RU" b="1" dirty="0" smtClean="0">
              <a:solidFill>
                <a:srgbClr val="FFFF00"/>
              </a:solidFill>
              <a:ea typeface="NSimSun" pitchFamily="49" charset="-122"/>
            </a:endParaRPr>
          </a:p>
          <a:p>
            <a:pPr algn="ctr"/>
            <a:r>
              <a:rPr lang="ru-RU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NSimSun" pitchFamily="49" charset="-122"/>
              </a:rPr>
              <a:t>Особенности игрушки: 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  <a:ea typeface="NSimSun" pitchFamily="49" charset="-122"/>
              </a:rPr>
              <a:t>    </a:t>
            </a:r>
            <a:r>
              <a:rPr lang="ru-RU" sz="1600" b="1" dirty="0" smtClean="0">
                <a:solidFill>
                  <a:srgbClr val="0070C0"/>
                </a:solidFill>
                <a:ea typeface="NSimSun" pitchFamily="49" charset="-122"/>
              </a:rPr>
              <a:t>Каждая </a:t>
            </a:r>
            <a:r>
              <a:rPr lang="ru-RU" sz="1600" b="1" dirty="0">
                <a:solidFill>
                  <a:srgbClr val="0070C0"/>
                </a:solidFill>
                <a:ea typeface="NSimSun" pitchFamily="49" charset="-122"/>
              </a:rPr>
              <a:t>фигурка уникальна, пестрит многочисленными деталями, которые хочется рассматривать</a:t>
            </a:r>
            <a:r>
              <a:rPr lang="ru-RU" sz="1600" b="1" dirty="0" smtClean="0">
                <a:solidFill>
                  <a:srgbClr val="0070C0"/>
                </a:solidFill>
                <a:ea typeface="NSimSun" pitchFamily="49" charset="-122"/>
              </a:rPr>
              <a:t>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ea typeface="NSimSun" pitchFamily="49" charset="-122"/>
              </a:rPr>
              <a:t> </a:t>
            </a:r>
            <a:r>
              <a:rPr lang="ru-RU" sz="1600" b="1" dirty="0">
                <a:solidFill>
                  <a:srgbClr val="0070C0"/>
                </a:solidFill>
                <a:ea typeface="NSimSun" pitchFamily="49" charset="-122"/>
              </a:rPr>
              <a:t>Игрушку украшает яркая роспись в виде языческих орнаментов. Эти узоры передавались из поколения в поколение и считались магическими. </a:t>
            </a:r>
            <a:endParaRPr lang="ru-RU" sz="1600" b="1" dirty="0" smtClean="0">
              <a:solidFill>
                <a:srgbClr val="0070C0"/>
              </a:solidFill>
              <a:ea typeface="NSimSun" pitchFamily="49" charset="-122"/>
            </a:endParaRP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ea typeface="NSimSun" pitchFamily="49" charset="-122"/>
              </a:rPr>
              <a:t>Игрушки </a:t>
            </a:r>
            <a:r>
              <a:rPr lang="ru-RU" sz="1600" b="1" dirty="0">
                <a:solidFill>
                  <a:srgbClr val="0070C0"/>
                </a:solidFill>
                <a:ea typeface="NSimSun" pitchFamily="49" charset="-122"/>
              </a:rPr>
              <a:t>обелены, в росписи может быть задействовано до десяти разных цветов. </a:t>
            </a:r>
            <a:endParaRPr lang="ru-RU" sz="1600" b="1" dirty="0" smtClean="0">
              <a:solidFill>
                <a:srgbClr val="0070C0"/>
              </a:solidFill>
              <a:ea typeface="NSimSun" pitchFamily="49" charset="-122"/>
            </a:endParaRP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ea typeface="NSimSun" pitchFamily="49" charset="-122"/>
              </a:rPr>
              <a:t>Часто </a:t>
            </a:r>
            <a:r>
              <a:rPr lang="ru-RU" sz="1600" b="1" dirty="0">
                <a:solidFill>
                  <a:srgbClr val="0070C0"/>
                </a:solidFill>
                <a:ea typeface="NSimSun" pitchFamily="49" charset="-122"/>
              </a:rPr>
              <a:t>фигурки украшают золоченые вкрапления, делающие их особенно нарядными</a:t>
            </a:r>
            <a:r>
              <a:rPr lang="ru-RU" sz="1600" b="1" dirty="0" smtClean="0">
                <a:solidFill>
                  <a:srgbClr val="0070C0"/>
                </a:solidFill>
                <a:ea typeface="NSimSun" pitchFamily="49" charset="-122"/>
              </a:rPr>
              <a:t>.</a:t>
            </a:r>
            <a:endParaRPr lang="ru-RU" sz="1600" b="1" dirty="0">
              <a:solidFill>
                <a:srgbClr val="0070C0"/>
              </a:solidFill>
              <a:ea typeface="NSimSun" pitchFamily="49" charset="-122"/>
            </a:endParaRPr>
          </a:p>
        </p:txBody>
      </p:sp>
      <p:pic>
        <p:nvPicPr>
          <p:cNvPr id="6146" name="Picture 2" descr="Игрушки из гли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7767" y="3547961"/>
            <a:ext cx="4659341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092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289679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ОСОБЕННОСТИ ИЗГОТОВЛЕНИЯ </a:t>
            </a:r>
            <a:endParaRPr lang="ru-RU" b="1" dirty="0" smtClean="0">
              <a:solidFill>
                <a:schemeClr val="bg2">
                  <a:lumMod val="75000"/>
                </a:schemeClr>
              </a:solidFill>
              <a:ea typeface="NSimSun" pitchFamily="49" charset="-122"/>
            </a:endParaRPr>
          </a:p>
          <a:p>
            <a:pPr algn="just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Дымковские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ea typeface="NSimSun" pitchFamily="49" charset="-122"/>
              </a:rPr>
              <a:t>игрушки лепили из местной красной глины. Ее собирали по берегам реки Вятки. Чтобы фигурки были крепкими, глину мешали с речным песком, рубили массу лопатой, заливали водой. Потом материал долго-долго месили ногами.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a typeface="NSimSun" pitchFamily="49" charset="-122"/>
              </a:rPr>
              <a:t>От этого глина становилась пластичной и приобретала коричневый оттенок. Со стороны может показаться, что в руках вместо глины шоколадная масса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a typeface="NSimSun" pitchFamily="49" charset="-122"/>
              </a:rPr>
              <a:t>.</a:t>
            </a:r>
            <a:endParaRPr lang="ru-RU" b="1" dirty="0">
              <a:solidFill>
                <a:schemeClr val="accent2">
                  <a:lumMod val="75000"/>
                </a:schemeClr>
              </a:solidFill>
              <a:ea typeface="NSimSun" pitchFamily="49" charset="-122"/>
            </a:endParaRPr>
          </a:p>
        </p:txBody>
      </p:sp>
      <p:pic>
        <p:nvPicPr>
          <p:cNvPr id="5122" name="Picture 2" descr="Изготовление игрушек из гли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8576" y="2852936"/>
            <a:ext cx="5426968" cy="3690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105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1701500/5b67b0f3-c3d4-4ba2-b7d2-ffe897cbd06f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16632"/>
            <a:ext cx="1000739" cy="6624736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332656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ea typeface="NSimSun" pitchFamily="49" charset="-122"/>
              </a:rPr>
              <a:t>ФИГУРКИ И </a:t>
            </a:r>
            <a:r>
              <a:rPr lang="ru-RU" b="1" dirty="0" smtClean="0">
                <a:solidFill>
                  <a:srgbClr val="FFFF00"/>
                </a:solidFill>
                <a:ea typeface="NSimSun" pitchFamily="49" charset="-122"/>
              </a:rPr>
              <a:t>СЮЖЕТЫ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  <a:ea typeface="NSimSun" pitchFamily="49" charset="-122"/>
              </a:rPr>
              <a:t> </a:t>
            </a:r>
            <a:r>
              <a:rPr lang="ru-RU" b="1" dirty="0">
                <a:solidFill>
                  <a:srgbClr val="FFFF00"/>
                </a:solidFill>
                <a:ea typeface="NSimSun" pitchFamily="49" charset="-122"/>
              </a:rPr>
              <a:t>Для дымковских игрушек характерны бытовые сюжеты, мотивы праздников и народных гуляний. Одни дамы и кавалеры танцуют, другие катаются на карусели или лошадях, несут воду. Практически не встретишь фигурок с пустыми руками. </a:t>
            </a:r>
            <a:r>
              <a:rPr lang="ru-RU" b="1" dirty="0">
                <a:solidFill>
                  <a:srgbClr val="FF0000"/>
                </a:solidFill>
                <a:ea typeface="NSimSun" pitchFamily="49" charset="-122"/>
              </a:rPr>
              <a:t>То курица виднеется под мышкой, то собачка. Иногда это балалайка, кувшин с молоком, ведро с водой или дети у нянек-кормилиц</a:t>
            </a:r>
            <a:r>
              <a:rPr lang="ru-RU" b="1" dirty="0" smtClean="0">
                <a:solidFill>
                  <a:srgbClr val="FF0000"/>
                </a:solidFill>
                <a:ea typeface="NSimSun" pitchFamily="49" charset="-122"/>
              </a:rPr>
              <a:t>.</a:t>
            </a:r>
            <a:endParaRPr lang="ru-RU" b="1" dirty="0">
              <a:solidFill>
                <a:srgbClr val="FF0000"/>
              </a:solidFill>
              <a:ea typeface="NSimSun" pitchFamily="49" charset="-122"/>
            </a:endParaRPr>
          </a:p>
        </p:txBody>
      </p:sp>
      <p:pic>
        <p:nvPicPr>
          <p:cNvPr id="4098" name="Picture 2" descr="Фигурки домашних животны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8556" y="2780928"/>
            <a:ext cx="5715000" cy="3886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572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2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BB9AD3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</TotalTime>
  <Words>599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пельмешка</dc:creator>
  <cp:lastModifiedBy>пельмешка</cp:lastModifiedBy>
  <cp:revision>9</cp:revision>
  <dcterms:created xsi:type="dcterms:W3CDTF">2022-02-19T22:17:54Z</dcterms:created>
  <dcterms:modified xsi:type="dcterms:W3CDTF">2022-02-19T23:30:41Z</dcterms:modified>
</cp:coreProperties>
</file>