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8" r:id="rId6"/>
    <p:sldId id="259" r:id="rId7"/>
    <p:sldId id="272" r:id="rId8"/>
    <p:sldId id="273" r:id="rId9"/>
    <p:sldId id="280" r:id="rId10"/>
    <p:sldId id="281" r:id="rId11"/>
    <p:sldId id="282" r:id="rId12"/>
    <p:sldId id="283" r:id="rId13"/>
    <p:sldId id="286" r:id="rId14"/>
    <p:sldId id="284" r:id="rId15"/>
    <p:sldId id="285" r:id="rId16"/>
    <p:sldId id="287" r:id="rId17"/>
    <p:sldId id="288" r:id="rId18"/>
    <p:sldId id="291" r:id="rId19"/>
    <p:sldId id="292" r:id="rId20"/>
    <p:sldId id="293" r:id="rId21"/>
    <p:sldId id="294" r:id="rId22"/>
    <p:sldId id="295" r:id="rId23"/>
    <p:sldId id="296" r:id="rId24"/>
    <p:sldId id="29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FAC47-3587-4331-8B35-69549B86898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81CC4-1E5B-4F90-A410-BEC3FBD3A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00240"/>
            <a:ext cx="7772400" cy="1500198"/>
          </a:xfrm>
        </p:spPr>
        <p:txBody>
          <a:bodyPr>
            <a:normAutofit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215370" cy="500066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Творческий проект 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по </a:t>
            </a:r>
            <a:r>
              <a:rPr lang="ru-RU" sz="3600" dirty="0">
                <a:solidFill>
                  <a:schemeClr val="tx1"/>
                </a:solidFill>
              </a:rPr>
              <a:t>нравственно-патриотическому воспитанию детей</a:t>
            </a:r>
          </a:p>
          <a:p>
            <a:r>
              <a:rPr lang="ru-RU" dirty="0">
                <a:solidFill>
                  <a:schemeClr val="tx1"/>
                </a:solidFill>
              </a:rPr>
              <a:t>  </a:t>
            </a:r>
            <a:r>
              <a:rPr lang="ru-RU" dirty="0" smtClean="0">
                <a:solidFill>
                  <a:srgbClr val="FF0000"/>
                </a:solidFill>
              </a:rPr>
              <a:t>«Мамочка моя»</a:t>
            </a: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(старшая  </a:t>
            </a:r>
            <a:r>
              <a:rPr lang="ru-RU" dirty="0">
                <a:solidFill>
                  <a:schemeClr val="tx1"/>
                </a:solidFill>
              </a:rPr>
              <a:t>группа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                                                        </a:t>
            </a:r>
          </a:p>
          <a:p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                                                                         </a:t>
            </a:r>
          </a:p>
          <a:p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                                                                 Воспитатель</a:t>
            </a:r>
            <a:r>
              <a:rPr lang="ru-RU" sz="2200" dirty="0">
                <a:solidFill>
                  <a:schemeClr val="tx1"/>
                </a:solidFill>
              </a:rPr>
              <a:t>: 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                                                                      </a:t>
            </a:r>
            <a:r>
              <a:rPr lang="ru-RU" sz="2200" dirty="0">
                <a:solidFill>
                  <a:schemeClr val="tx1"/>
                </a:solidFill>
              </a:rPr>
              <a:t>Федотова Галина Николаевна</a:t>
            </a:r>
          </a:p>
          <a:p>
            <a:endParaRPr lang="ru-RU" sz="2200" dirty="0" smtClean="0">
              <a:solidFill>
                <a:schemeClr val="tx1"/>
              </a:solidFill>
            </a:endParaRPr>
          </a:p>
          <a:p>
            <a:r>
              <a:rPr lang="ru-RU" sz="2200" dirty="0" smtClean="0">
                <a:solidFill>
                  <a:schemeClr val="tx1"/>
                </a:solidFill>
              </a:rPr>
              <a:t>                             </a:t>
            </a:r>
            <a:r>
              <a:rPr lang="ru-RU" sz="2200" dirty="0" err="1" smtClean="0">
                <a:solidFill>
                  <a:schemeClr val="tx1"/>
                </a:solidFill>
              </a:rPr>
              <a:t>р.п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Умёт, 2021г.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14290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             </a:t>
            </a:r>
            <a:r>
              <a:rPr lang="ru-RU" sz="2000" b="1" dirty="0" smtClean="0"/>
              <a:t>Муниципальное дошкольное образовательное учреждение 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Центр развития ребенка - детский сад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endParaRPr lang="ru-RU" sz="2000" dirty="0"/>
          </a:p>
        </p:txBody>
      </p:sp>
      <p:pic>
        <p:nvPicPr>
          <p:cNvPr id="10" name="Рисунок 9" descr="C:\Users\Zeke\Desktop\IMG_20210131_1735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143380"/>
            <a:ext cx="3286148" cy="205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Интеграция образовательных </a:t>
            </a:r>
            <a:r>
              <a:rPr lang="ru-RU" sz="2800" b="1" dirty="0"/>
              <a:t>областей:</a:t>
            </a:r>
            <a:r>
              <a:rPr lang="ru-RU" sz="2800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«Социально- коммуникативное развитие»,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Познавательное развитие»,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Речевое развитие»,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Художественно- эстетическое развитие»,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Физическое развитие».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dirty="0"/>
              <a:t>Оборудование, материалы</a:t>
            </a:r>
            <a:r>
              <a:rPr lang="ru-RU" sz="3200" dirty="0"/>
              <a:t>: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/>
          </a:bodyPr>
          <a:lstStyle/>
          <a:p>
            <a:r>
              <a:rPr lang="ru-RU" sz="2800" dirty="0"/>
              <a:t>оформление выставки репродукций картин русских художников «Мать и дитя» в уголке искусств, </a:t>
            </a:r>
            <a:endParaRPr lang="ru-RU" sz="2800" dirty="0" smtClean="0"/>
          </a:p>
          <a:p>
            <a:r>
              <a:rPr lang="ru-RU" sz="2800" dirty="0" smtClean="0"/>
              <a:t>семейные </a:t>
            </a:r>
            <a:r>
              <a:rPr lang="ru-RU" sz="2800" dirty="0"/>
              <a:t>фотографии детей, </a:t>
            </a:r>
            <a:endParaRPr lang="ru-RU" sz="2800" dirty="0" smtClean="0"/>
          </a:p>
          <a:p>
            <a:r>
              <a:rPr lang="ru-RU" sz="2800" dirty="0" smtClean="0"/>
              <a:t>нарисованные </a:t>
            </a:r>
            <a:r>
              <a:rPr lang="ru-RU" sz="2800" dirty="0"/>
              <a:t>детьми портреты мам, </a:t>
            </a:r>
            <a:endParaRPr lang="ru-RU" sz="2800" dirty="0" smtClean="0"/>
          </a:p>
          <a:p>
            <a:r>
              <a:rPr lang="ru-RU" sz="2800" dirty="0" smtClean="0"/>
              <a:t>поздравления</a:t>
            </a:r>
            <a:r>
              <a:rPr lang="ru-RU" sz="2800" dirty="0"/>
              <a:t>, шарики для оформления помещения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поделки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выставка работ « Моя мама».  </a:t>
            </a:r>
          </a:p>
          <a:p>
            <a:pPr>
              <a:buNone/>
            </a:pPr>
            <a:r>
              <a:rPr lang="ru-RU" sz="2800" dirty="0"/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Использование информационно- коммуникативных технологий</a:t>
            </a:r>
            <a:r>
              <a:rPr lang="ru-RU" sz="3200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ноутбук, </a:t>
            </a:r>
            <a:endParaRPr lang="ru-RU" dirty="0" smtClean="0"/>
          </a:p>
          <a:p>
            <a:r>
              <a:rPr lang="ru-RU" dirty="0" smtClean="0"/>
              <a:t>проектор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экран </a:t>
            </a:r>
            <a:r>
              <a:rPr lang="ru-RU" dirty="0"/>
              <a:t>для проектора, </a:t>
            </a:r>
            <a:endParaRPr lang="ru-RU" dirty="0" smtClean="0"/>
          </a:p>
          <a:p>
            <a:r>
              <a:rPr lang="ru-RU" dirty="0" smtClean="0"/>
              <a:t>колонки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Этапы проекта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1 Подготовительный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Постановка проблемы.</a:t>
            </a:r>
          </a:p>
          <a:p>
            <a:pPr lvl="0"/>
            <a:r>
              <a:rPr lang="ru-RU" dirty="0"/>
              <a:t>Вхождение в игровую ситуацию.</a:t>
            </a:r>
          </a:p>
          <a:p>
            <a:pPr lvl="0"/>
            <a:r>
              <a:rPr lang="ru-RU" dirty="0"/>
              <a:t>Подбор методического и практического материала по данной теме.</a:t>
            </a:r>
          </a:p>
          <a:p>
            <a:pPr lvl="0"/>
            <a:r>
              <a:rPr lang="ru-RU" dirty="0"/>
              <a:t>Создание картотеки стихотворений, загадок по теме.</a:t>
            </a:r>
          </a:p>
          <a:p>
            <a:r>
              <a:rPr lang="ru-RU" dirty="0"/>
              <a:t> Организация развивающей среды в группе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2 Практическая деятельность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Книжная выставка по </a:t>
            </a:r>
            <a:r>
              <a:rPr lang="ru-RU" dirty="0" smtClean="0"/>
              <a:t>теме.</a:t>
            </a:r>
            <a:endParaRPr lang="ru-RU" dirty="0"/>
          </a:p>
          <a:p>
            <a:pPr lvl="0"/>
            <a:r>
              <a:rPr lang="ru-RU" dirty="0"/>
              <a:t>Беседы по </a:t>
            </a:r>
            <a:r>
              <a:rPr lang="ru-RU" dirty="0" smtClean="0"/>
              <a:t>теме.</a:t>
            </a:r>
            <a:endParaRPr lang="ru-RU" dirty="0"/>
          </a:p>
          <a:p>
            <a:pPr lvl="0"/>
            <a:r>
              <a:rPr lang="ru-RU" dirty="0"/>
              <a:t> Презентации по </a:t>
            </a:r>
            <a:r>
              <a:rPr lang="ru-RU" dirty="0" smtClean="0"/>
              <a:t>теме.</a:t>
            </a:r>
            <a:endParaRPr lang="ru-RU" dirty="0"/>
          </a:p>
          <a:p>
            <a:pPr lvl="0"/>
            <a:r>
              <a:rPr lang="ru-RU" dirty="0"/>
              <a:t>Разучивание поговорок, пословиц 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pPr lvl="0"/>
            <a:r>
              <a:rPr lang="ru-RU" dirty="0"/>
              <a:t>Рассматривание иллюстраций.</a:t>
            </a:r>
          </a:p>
          <a:p>
            <a:pPr lvl="0"/>
            <a:r>
              <a:rPr lang="ru-RU" dirty="0"/>
              <a:t>Чтение художественной  литературы .</a:t>
            </a:r>
          </a:p>
          <a:p>
            <a:pPr lvl="0"/>
            <a:r>
              <a:rPr lang="ru-RU" dirty="0"/>
              <a:t> Дидактические игры.</a:t>
            </a:r>
          </a:p>
          <a:p>
            <a:pPr lvl="0"/>
            <a:r>
              <a:rPr lang="ru-RU" dirty="0"/>
              <a:t>Творческие работы </a:t>
            </a:r>
            <a:r>
              <a:rPr lang="ru-RU" dirty="0" smtClean="0"/>
              <a:t>детей.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3 Презентация проекта </a:t>
            </a: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Выразительное чтение стихов про мам                                            </a:t>
            </a:r>
          </a:p>
          <a:p>
            <a:pPr lvl="0"/>
            <a:r>
              <a:rPr lang="ru-RU" dirty="0"/>
              <a:t>Выставка детских творческих работ       </a:t>
            </a:r>
          </a:p>
          <a:p>
            <a:pPr lvl="0"/>
            <a:r>
              <a:rPr lang="ru-RU" dirty="0"/>
              <a:t>Презентация  стенгазеты  </a:t>
            </a:r>
          </a:p>
          <a:p>
            <a:pPr lvl="0"/>
            <a:r>
              <a:rPr lang="ru-RU" dirty="0"/>
              <a:t>Использование игр</a:t>
            </a:r>
          </a:p>
          <a:p>
            <a:pPr lvl="0"/>
            <a:r>
              <a:rPr lang="ru-RU" dirty="0"/>
              <a:t>Показ сценки </a:t>
            </a:r>
          </a:p>
        </p:txBody>
      </p:sp>
      <p:pic>
        <p:nvPicPr>
          <p:cNvPr id="32769" name="Picture 1" descr="C:\Users\Zeke\Desktop\OK.RU\IMG_20210131_173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714620"/>
            <a:ext cx="2214578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Совместная деятельность, игровая деятельность в рамках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Autofit/>
          </a:bodyPr>
          <a:lstStyle/>
          <a:p>
            <a:pPr lvl="0">
              <a:buNone/>
            </a:pPr>
            <a:endParaRPr lang="ru-RU" sz="2000" dirty="0" smtClean="0"/>
          </a:p>
          <a:p>
            <a:pPr lvl="0"/>
            <a:r>
              <a:rPr lang="ru-RU" sz="2000" dirty="0" smtClean="0"/>
              <a:t>рисование </a:t>
            </a:r>
            <a:r>
              <a:rPr lang="ru-RU" sz="2000" dirty="0"/>
              <a:t>портретов мам, разработка презентации «Портреты наших мам»</a:t>
            </a:r>
          </a:p>
          <a:p>
            <a:pPr lvl="0"/>
            <a:r>
              <a:rPr lang="ru-RU" sz="2000" dirty="0"/>
              <a:t>подготовка к выставки работ « Моя мама»</a:t>
            </a:r>
          </a:p>
          <a:p>
            <a:pPr lvl="0"/>
            <a:r>
              <a:rPr lang="ru-RU" sz="2000" dirty="0"/>
              <a:t>изготовление подарка для мам открытка                        </a:t>
            </a:r>
          </a:p>
          <a:p>
            <a:pPr lvl="0"/>
            <a:r>
              <a:rPr lang="ru-RU" sz="2000" dirty="0"/>
              <a:t>подготовка к конкурсу  чтецов, посвященный Дню Матери»</a:t>
            </a:r>
          </a:p>
          <a:p>
            <a:pPr lvl="0"/>
            <a:r>
              <a:rPr lang="ru-RU" sz="2000" dirty="0"/>
              <a:t>оформление стенгазеты «Что любит моя мама»</a:t>
            </a:r>
          </a:p>
          <a:p>
            <a:pPr lvl="0"/>
            <a:r>
              <a:rPr lang="ru-RU" sz="2000" dirty="0"/>
              <a:t>изготовление поделок, подготовка к презентации поделок «Для мамочки любимой, дорогой…»</a:t>
            </a:r>
          </a:p>
          <a:p>
            <a:pPr lvl="0"/>
            <a:r>
              <a:rPr lang="ru-RU" sz="2000" dirty="0"/>
              <a:t>создание и обогащение картотеки «Художественного народного творчества произведений о маме»  совместно с    </a:t>
            </a:r>
            <a:r>
              <a:rPr lang="ru-RU" sz="2000" dirty="0" smtClean="0"/>
              <a:t>родителями</a:t>
            </a:r>
            <a:endParaRPr lang="ru-RU" sz="2000" dirty="0"/>
          </a:p>
          <a:p>
            <a:pPr lvl="0"/>
            <a:r>
              <a:rPr lang="ru-RU" sz="2000" dirty="0" smtClean="0"/>
              <a:t>сборник </a:t>
            </a:r>
            <a:r>
              <a:rPr lang="ru-RU" sz="2000" dirty="0"/>
              <a:t>пословиц, стихотворений о маме.</a:t>
            </a:r>
          </a:p>
          <a:p>
            <a:pPr>
              <a:buNone/>
            </a:pPr>
            <a:r>
              <a:rPr lang="ru-RU" sz="2000" dirty="0"/>
              <a:t> 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Предполагаемый </a:t>
            </a:r>
            <a:r>
              <a:rPr lang="ru-RU" b="1" dirty="0"/>
              <a:t>результат: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Обогащение представлений у детей  в поэзии, в живописи, музыке, художественной литературе.</a:t>
            </a:r>
          </a:p>
          <a:p>
            <a:pPr lvl="0"/>
            <a:r>
              <a:rPr lang="ru-RU" dirty="0"/>
              <a:t>Воспитание заботливого, уважительного отношения к маме.</a:t>
            </a:r>
          </a:p>
          <a:p>
            <a:pPr lvl="0"/>
            <a:r>
              <a:rPr lang="ru-RU" dirty="0"/>
              <a:t>Совершенствование уровня накопленных практических навыков детей и родителей:</a:t>
            </a:r>
          </a:p>
          <a:p>
            <a:pPr lvl="0"/>
            <a:r>
              <a:rPr lang="ru-RU" dirty="0"/>
              <a:t>Развитие художественного вкуса детей и взрослых,</a:t>
            </a:r>
          </a:p>
          <a:p>
            <a:pPr lvl="0"/>
            <a:r>
              <a:rPr lang="ru-RU" dirty="0"/>
              <a:t>Развитие творческих способностей детей в продуктивной и в музыкальной деятельности,</a:t>
            </a:r>
          </a:p>
          <a:p>
            <a:pPr lvl="0"/>
            <a:r>
              <a:rPr lang="ru-RU" dirty="0"/>
              <a:t>Совершенствование стиля партнёрских отношений.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Сетка </a:t>
            </a:r>
            <a:r>
              <a:rPr lang="ru-RU" sz="3100" b="1" dirty="0"/>
              <a:t> реализации проекта ««Мамочка моя»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1071546"/>
          <a:ext cx="8429684" cy="5572865"/>
        </p:xfrm>
        <a:graphic>
          <a:graphicData uri="http://schemas.openxmlformats.org/drawingml/2006/table">
            <a:tbl>
              <a:tblPr/>
              <a:tblGrid>
                <a:gridCol w="1408438"/>
                <a:gridCol w="3263939"/>
                <a:gridCol w="3757307"/>
              </a:tblGrid>
              <a:tr h="339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Образовательная область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Задачи для детей старшей группы ДОУ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59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Социально- </a:t>
                      </a: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коммуникативное развитие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Сюжетно- ролевые игры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«Мама дома», «Семья», «Мама в магазине», «Мама в больнице», «Мама на работе» (мама-парикмахер, мама-продавец, мама-врач, мама-медсестра, мама-маляр);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Рассматривание фото вернисажа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:«Всех дороже мне она… Это мамочка моя»;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«Подбери наряд на праздник», «Накрой на стол», «Укрась шляпку», «Мама – детеныши»;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 – инсценировка   «Мамины помощники»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Рассматривание семейных фотоальбомов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Продолжить развивать  игровую деятельность детей, совершенствовать умение самостоятельно выбирать тему для игры, развивать сюжет на основе полученных знаний, полученных при восприятии окружающего.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Формировать 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гендерную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семейную принадлежности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73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50" dirty="0">
                        <a:latin typeface="Calibri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Беседы на тему: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«Как я помогаю маме дома»,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«Мамино любимое занятие»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Знакомство с «правилами чистюли».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Полезная и вредная еда.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Альбом « Любимое блюдо моей семьи».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«Чтобы не огорчать мамочку» (как заботиться о своём здоровье).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Развить желание  вместе с взрослым и с их помощью выполнять посильные трудовые поручения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6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Безопасность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Презентация 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«Мамы разные нужны, мамы разные важны»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на темы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«Мамы разные нужны, мамы разные важны»,  «Как  маме помочь приготовить салат»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Рассматривание иллюстраций, беседа по ним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«Опасно – неопасно» (о бытовых приборах).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о правилах поведения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в общественных местах, транспорте, на улице.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Расширить преставления о труде взрослых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Закрепить представления у детей о правилах безопасности  с бытовыми приборами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26" marR="3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5" y="142852"/>
          <a:ext cx="8715435" cy="6650215"/>
        </p:xfrm>
        <a:graphic>
          <a:graphicData uri="http://schemas.openxmlformats.org/drawingml/2006/table">
            <a:tbl>
              <a:tblPr/>
              <a:tblGrid>
                <a:gridCol w="1456183"/>
                <a:gridCol w="3374579"/>
                <a:gridCol w="3884673"/>
              </a:tblGrid>
              <a:tr h="17323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Познавательное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развитие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Безопасность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Презентация </a:t>
                      </a: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«Мамы разные нужны, мамы разные важны»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на темы</a:t>
                      </a: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«Мамы разные нужны, мамы разные важны»,  «Как  маме помочь приготовить салат»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Рассматривание иллюстраций, беседа по ним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«Опасно – неопасно» (о бытовых приборах).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о правилах поведения</a:t>
                      </a: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в общественных местах, транспорте, на улице.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Расширить преставления о труде взрослых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Закрепить представления у детей о правилах безопасности  с бытовыми </a:t>
                      </a:r>
                      <a:r>
                        <a:rPr lang="ru-RU" sz="105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приборами 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62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Речевое </a:t>
                      </a: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Заучивание стихотворений наизусть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: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 Благинина «Посидим в тишине», М.Родина «Мамины руки»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Словесная игра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«Мамочка»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Тематическая образовательная деятельность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«День матери»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Интервьюирование детей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 умения выразительно пересказывать, рассказывать литературный текст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18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Речевое </a:t>
                      </a: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Чтение 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художественной литературы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 художественных произведений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Емельянов Б. Мамины руки, Е.Пермяка  «Как Миша хотел маму перехитрить»,«Мамино горе», сказок «Кукушка»      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( 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ненецк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  обр. 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К.Шарова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«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Айога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(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нанайск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.), «Сказки о глупом мышонке» С.Маршак, стихотворений: С. Михалков «А что у вас?», А. 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Барто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«Разлука», «Разговор с мамой», «Мама ходит на работу», 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М.Пляцковский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«Мамина песенка», Е. Благинина «Мамин день»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Развить желание рассказывать  о своем отношении к конкретному поступку литературного персонажа, помочь детям понять скрытые мотивы героев произведения,  приобщить их к словесному искусству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73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Художественное </a:t>
                      </a: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–эстетическое </a:t>
                      </a: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развитие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Изготовление открыток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подарок мамам на день матери;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Рисование: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портретов мам, «Моя мама», «Наряд для мамы»;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Лепка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«Сладости для мамы», «Цветы для мамы»;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Раскрашивание раскрасок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по теме «Семья»;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Выставка детских работ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 Мамино любимое занятие» </a:t>
                      </a: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Стенгазета: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«Что любит моя мама»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Конкурс чтецов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«Посвященный Дню Матери»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Презентации :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«Портреты наших мам»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,поделки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«Для мамочки любимой, дорогой…»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Совершенствовать изобразительные навыки и умения, формировать художественно- творческие способности. Развить чувство формы, цвета, пропорций; художественный вкус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01" marR="30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8572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b="1" dirty="0"/>
              <a:t>Тип проекта:</a:t>
            </a:r>
            <a:r>
              <a:rPr lang="ru-RU" sz="3200" dirty="0"/>
              <a:t> творческий, </a:t>
            </a:r>
            <a:r>
              <a:rPr lang="ru-RU" sz="3200" dirty="0" smtClean="0"/>
              <a:t>групповой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4" name="Рисунок 3" descr="C:\Users\Zeke\Desktop\IMG_20210131_17353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643050"/>
            <a:ext cx="657229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14290"/>
          <a:ext cx="8643998" cy="1656207"/>
        </p:xfrm>
        <a:graphic>
          <a:graphicData uri="http://schemas.openxmlformats.org/drawingml/2006/table">
            <a:tbl>
              <a:tblPr/>
              <a:tblGrid>
                <a:gridCol w="4018301"/>
                <a:gridCol w="4625697"/>
              </a:tblGrid>
              <a:tr h="1643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Изготовление </a:t>
                      </a: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открыток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подарок мамам на день матери;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Рисование: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портретов мам, «Моя мама», «Наряд для мамы»;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Лепка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«Сладости для мамы», «Цветы для мамы»;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Раскрашивание раскрасок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по теме «Семья»;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Выставка детских работ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 Мамино любимое занятие» </a:t>
                      </a: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Стенгазета: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«Что любит моя мама»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Конкурс чтецов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«Посвященный Дню Матери»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Презентации :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«Портреты наших мам»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,поделки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«Для мамочки любимой, дорогой</a:t>
                      </a:r>
                      <a:r>
                        <a:rPr lang="ru-RU" sz="105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…» 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42" marR="46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Совершенствовать изобразительные навыки и умения, формировать художественно- творческие способности. Развить чувство формы, цвета, пропорций; художественный вкус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42" marR="46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Работа </a:t>
            </a:r>
            <a:r>
              <a:rPr lang="ru-RU" sz="3600" b="1" dirty="0"/>
              <a:t>с родителями: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000" dirty="0"/>
              <a:t>Статьи в уголок для родителей  «День матери: история и традиции», « Изречения известных людей о маме».</a:t>
            </a:r>
          </a:p>
          <a:p>
            <a:pPr lvl="0"/>
            <a:r>
              <a:rPr lang="ru-RU" sz="3000" dirty="0"/>
              <a:t>Беседы с родителями на темы : «День матери: история и традиции», « Изречения известных людей о маме».</a:t>
            </a:r>
          </a:p>
          <a:p>
            <a:pPr lvl="0"/>
            <a:r>
              <a:rPr lang="ru-RU" sz="3000" dirty="0"/>
              <a:t>Ширма для родителей  «Мать и дитя»</a:t>
            </a:r>
          </a:p>
          <a:p>
            <a:pPr lvl="0"/>
            <a:r>
              <a:rPr lang="ru-RU" sz="3000" dirty="0"/>
              <a:t>Подбор журналов,  литературы для индивидуальной работы родителям на тему «Роль матери  в воспитании ребенка в семье».</a:t>
            </a:r>
          </a:p>
          <a:p>
            <a:pPr lvl="0"/>
            <a:r>
              <a:rPr lang="ru-RU" sz="3000" dirty="0"/>
              <a:t>Проведение конкурса чтецов, посвященный «Дню Матери»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6.Ожидаемые </a:t>
            </a:r>
            <a:r>
              <a:rPr lang="ru-RU" sz="3600" b="1" dirty="0"/>
              <a:t>результаты:       </a:t>
            </a:r>
            <a:r>
              <a:rPr lang="ru-RU" sz="3600" dirty="0"/>
              <a:t> 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57784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у </a:t>
            </a:r>
            <a:r>
              <a:rPr lang="ru-RU" sz="2800" dirty="0"/>
              <a:t>детей развито чувство любви и заботливое отношение к близким,</a:t>
            </a:r>
          </a:p>
          <a:p>
            <a:r>
              <a:rPr lang="ru-RU" sz="2800" dirty="0"/>
              <a:t>дети научились радовать мам подарками, сделанными своими рукам, </a:t>
            </a:r>
          </a:p>
          <a:p>
            <a:r>
              <a:rPr lang="ru-RU" sz="2800" dirty="0"/>
              <a:t>дети получили удовольствие от своей работы,                                                                                            </a:t>
            </a:r>
          </a:p>
          <a:p>
            <a:r>
              <a:rPr lang="ru-RU" sz="2800" dirty="0"/>
              <a:t> у детей повысился познавательный интерес .    </a:t>
            </a:r>
          </a:p>
          <a:p>
            <a:pPr>
              <a:buNone/>
            </a:pPr>
            <a:r>
              <a:rPr lang="ru-RU" sz="2800" dirty="0"/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b="1" dirty="0" smtClean="0"/>
              <a:t>Продукты </a:t>
            </a:r>
            <a:r>
              <a:rPr lang="ru-RU" sz="3100" b="1" dirty="0"/>
              <a:t>детской деятельности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1.Оформление </a:t>
            </a:r>
            <a:r>
              <a:rPr lang="ru-RU" sz="2400" dirty="0"/>
              <a:t>стенда "Лучшая </a:t>
            </a:r>
            <a:r>
              <a:rPr lang="ru-RU" sz="2400" dirty="0" smtClean="0"/>
              <a:t>мама»</a:t>
            </a:r>
          </a:p>
          <a:p>
            <a:pPr>
              <a:buNone/>
            </a:pPr>
            <a:r>
              <a:rPr lang="ru-RU" sz="2400" dirty="0" smtClean="0"/>
              <a:t> 2.Сценка </a:t>
            </a:r>
            <a:r>
              <a:rPr lang="ru-RU" sz="2400" dirty="0"/>
              <a:t>“Три мамы” (Е. </a:t>
            </a:r>
            <a:r>
              <a:rPr lang="ru-RU" sz="2400" dirty="0" smtClean="0"/>
              <a:t>Серова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3. Игра </a:t>
            </a:r>
            <a:r>
              <a:rPr lang="ru-RU" sz="2400" dirty="0"/>
              <a:t>“Теплые слова” 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4. Игра -конкурс “Найди своего ребенка»</a:t>
            </a:r>
            <a:endParaRPr lang="ru-RU" sz="2400" dirty="0"/>
          </a:p>
          <a:p>
            <a:pPr>
              <a:buNone/>
            </a:pPr>
            <a:r>
              <a:rPr lang="ru-RU" sz="2400" dirty="0" smtClean="0"/>
              <a:t>5.Поделки </a:t>
            </a:r>
            <a:r>
              <a:rPr lang="ru-RU" sz="2400" dirty="0"/>
              <a:t>«Для мамочки </a:t>
            </a:r>
            <a:r>
              <a:rPr lang="ru-RU" sz="2400" dirty="0" smtClean="0"/>
              <a:t>любимой </a:t>
            </a:r>
            <a:r>
              <a:rPr lang="ru-RU" sz="2400" dirty="0"/>
              <a:t>дорогой…»</a:t>
            </a:r>
          </a:p>
          <a:p>
            <a:pPr>
              <a:buNone/>
            </a:pPr>
            <a:r>
              <a:rPr lang="ru-RU" sz="2400" dirty="0" smtClean="0"/>
              <a:t>6. </a:t>
            </a:r>
            <a:r>
              <a:rPr lang="ru-RU" sz="2400" dirty="0"/>
              <a:t>Выразительное чтение стихотворений о </a:t>
            </a:r>
            <a:r>
              <a:rPr lang="ru-RU" sz="2400" dirty="0" smtClean="0"/>
              <a:t>маме</a:t>
            </a:r>
            <a:endParaRPr lang="ru-RU" sz="2400" dirty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4" name="Рисунок 3" descr="C:\Users\Zeke\Desktop\IMG_20210131_1735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929066"/>
            <a:ext cx="378621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2800" b="1" dirty="0"/>
              <a:t>Использованные интернет- источники: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071966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http://kladraz.ru/igry-dlja-detei/igry-na-prazdnikah/igry-na-den-materi-v-detskom-sadu-podgotovitelnaja-grupa.html</a:t>
            </a:r>
          </a:p>
          <a:p>
            <a:r>
              <a:rPr lang="ru-RU" sz="2800" dirty="0"/>
              <a:t>http://kladraz.ru/scenari/dlja-detskogo-sada/scenari-osenih-prazdnikov-v-detskom-sadu/den-materi-v-detskom-sadu-scenari.html</a:t>
            </a:r>
          </a:p>
          <a:p>
            <a:r>
              <a:rPr lang="ru-RU" sz="2800" dirty="0"/>
              <a:t>http://kladraz.ru/prazdniki/drugie-prazdniki/o-prazdnike-den-materi-dlja-detei.html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Возраст детей:5-6 лет </a:t>
            </a:r>
            <a:endParaRPr lang="ru-RU" sz="3200" b="1" dirty="0"/>
          </a:p>
        </p:txBody>
      </p:sp>
      <p:pic>
        <p:nvPicPr>
          <p:cNvPr id="4" name="Содержимое 3" descr="C:\Users\Zeke\Desktop\IMG_20210131_17360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00240"/>
            <a:ext cx="678661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C:\Users\Zeke\Desktop\IMG_20210131_173607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28802"/>
            <a:ext cx="72152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Продолжительность</a:t>
            </a:r>
            <a:r>
              <a:rPr lang="ru-RU" sz="3600" b="1" dirty="0"/>
              <a:t>:</a:t>
            </a:r>
            <a:r>
              <a:rPr lang="ru-RU" sz="3600" dirty="0"/>
              <a:t>  краткосрочный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C:\Users\Zeke\Desktop\IMG_20201214_1911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778674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Участники</a:t>
            </a:r>
            <a:r>
              <a:rPr lang="ru-RU" sz="3200" dirty="0" smtClean="0"/>
              <a:t> </a:t>
            </a:r>
            <a:r>
              <a:rPr lang="ru-RU" sz="3200" b="1" dirty="0" smtClean="0"/>
              <a:t>проекта:</a:t>
            </a:r>
            <a:r>
              <a:rPr lang="ru-RU" sz="3200" b="1" u="sng" dirty="0" smtClean="0"/>
              <a:t>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/>
              <a:t>дети старшего дошкольного возраста,</a:t>
            </a:r>
          </a:p>
          <a:p>
            <a:r>
              <a:rPr lang="ru-RU" dirty="0" smtClean="0"/>
              <a:t>музыкальный руководитель,</a:t>
            </a:r>
          </a:p>
          <a:p>
            <a:r>
              <a:rPr lang="ru-RU" dirty="0" smtClean="0"/>
              <a:t>воспитатели, </a:t>
            </a:r>
          </a:p>
          <a:p>
            <a:r>
              <a:rPr lang="ru-RU" dirty="0" smtClean="0"/>
              <a:t>родители </a:t>
            </a:r>
            <a:endParaRPr lang="ru-RU" dirty="0"/>
          </a:p>
        </p:txBody>
      </p:sp>
      <p:pic>
        <p:nvPicPr>
          <p:cNvPr id="4" name="Рисунок 3" descr="C:\Users\Zeke\Desktop\IMG_20210131_1735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786058"/>
            <a:ext cx="542928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/>
              <a:t>Актуальность</a:t>
            </a:r>
            <a:r>
              <a:rPr lang="ru-RU" sz="3200" b="1" dirty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Мать </a:t>
            </a:r>
            <a:r>
              <a:rPr lang="ru-RU" dirty="0"/>
              <a:t>считается хранительницей семьи. Именно мама играет важную роль в жизни каждого человека. Развитие отношений между ребенком дошкольного возраста и матерью имеет большое значение для развития личности ребенка. К сожалению, часто любовь к маме дети связывают только с материальными ценностями, а не духовными. Не случайно, среди многочисленных праздников, отмечаемых в нашей стране, «День матери» занимает особое место. Это праздник, к которому никто не может остаться равнодушным.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/>
              <a:t>    Праздник «День матери» служит, напоминаем необходимости уважительного отношения к труду матери в семье и обществе. И сколько бы хороших, добрых слов не было бы сказано мамам, сколько бы поводов для этого ни придумали, лишними они не будут. От матери дети получают ласку, нежность, доброту и чуткость к людям, а от отца – мужество, силу воли, умение бороться и побеждать. Только сочетание этих качеств формирует полноценную личность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785818"/>
          </a:xfrm>
        </p:spPr>
        <p:txBody>
          <a:bodyPr>
            <a:normAutofit/>
          </a:bodyPr>
          <a:lstStyle/>
          <a:p>
            <a:r>
              <a:rPr lang="ru-RU" b="1" dirty="0"/>
              <a:t>  </a:t>
            </a:r>
            <a:r>
              <a:rPr lang="ru-RU" sz="3200" b="1" dirty="0"/>
              <a:t>Проблема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8429684" cy="5572164"/>
          </a:xfrm>
        </p:spPr>
        <p:txBody>
          <a:bodyPr>
            <a:normAutofit fontScale="32500" lnSpcReduction="20000"/>
          </a:bodyPr>
          <a:lstStyle/>
          <a:p>
            <a:r>
              <a:rPr lang="ru-RU" sz="3800" dirty="0" smtClean="0"/>
              <a:t>    </a:t>
            </a:r>
          </a:p>
          <a:p>
            <a:r>
              <a:rPr lang="ru-RU" sz="6200" b="1" dirty="0">
                <a:solidFill>
                  <a:schemeClr val="tx1"/>
                </a:solidFill>
              </a:rPr>
              <a:t>Современные дети практически ничего не знают о своих родителях, об их работе, увлечениях, мечтах и так далее. Они не имеют представлений о профессиональной деятельности своих родителей, не могут понять, что родители устают на работе. Дети капризничают, не слушаются родителей.</a:t>
            </a:r>
          </a:p>
          <a:p>
            <a:r>
              <a:rPr lang="ru-RU" sz="6200" b="1" dirty="0">
                <a:solidFill>
                  <a:schemeClr val="tx1"/>
                </a:solidFill>
              </a:rPr>
              <a:t>    Для каждого из нас самый дорогой и близкий человек – это мама. Очень большое значение для развития личности ребёнка имеет взаимопонимание между ребёнком и матерью. Любовь мамы - это забота и помощь во всём. Детям в силу возраста, трудно понять, что мама нуждается в нашей благодарности, помощи и заботе. У детей преобладает потребительское отношение к матери.</a:t>
            </a:r>
          </a:p>
          <a:p>
            <a:r>
              <a:rPr lang="ru-RU" sz="6200" b="1" dirty="0">
                <a:solidFill>
                  <a:schemeClr val="tx1"/>
                </a:solidFill>
              </a:rPr>
              <a:t> </a:t>
            </a:r>
          </a:p>
          <a:p>
            <a:r>
              <a:rPr lang="ru-RU" sz="6200" b="1" dirty="0">
                <a:solidFill>
                  <a:schemeClr val="tx1"/>
                </a:solidFill>
              </a:rPr>
              <a:t>    Данный проект направлен на приобщение детей к общечеловеческим ценностям, любви к самому близкому и родному человеку – маме, через интегрированный подход образовательных областей. Воспитание в ребенке любви, уважения, чувства сопереживания и взаимопомощи близкому человеку- маме  является необходимым составляющим в нравственном воспитании детей.</a:t>
            </a:r>
          </a:p>
          <a:p>
            <a:pPr algn="l"/>
            <a:r>
              <a:rPr lang="ru-RU" sz="6200" b="1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Цель проекта</a:t>
            </a:r>
            <a:r>
              <a:rPr lang="ru-RU" sz="3200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Формировать </a:t>
            </a:r>
            <a:r>
              <a:rPr lang="ru-RU" b="1" dirty="0"/>
              <a:t>осознанное понимание значимости мамы в жизни ребёнка, семьи, воспитывать уважение и заботу, оказывать бережное отношение, желание помочь и делать приятное маме, самому дорогому человеку на земле,  у детей старшего дошкольного возраста.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Задачи проекта: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обобщить представления у детей дошкольного возраста о международном празднике «День матери»;</a:t>
            </a:r>
          </a:p>
          <a:p>
            <a:pPr lvl="0"/>
            <a:r>
              <a:rPr lang="ru-RU" dirty="0"/>
              <a:t>побудить детей выразить благодарность своим матерям за заботу  через продуктивную деятельность (аппликацию, рисование, лепку);</a:t>
            </a:r>
          </a:p>
          <a:p>
            <a:pPr lvl="0"/>
            <a:r>
              <a:rPr lang="ru-RU" dirty="0"/>
              <a:t>развить инициативность и творчество у детей дошкольного возраста;</a:t>
            </a:r>
          </a:p>
          <a:p>
            <a:pPr lvl="0"/>
            <a:r>
              <a:rPr lang="ru-RU" dirty="0"/>
              <a:t>воспитывать доброжелательное общение детей в играх, продуктивной совместной деятельности между сверстниками  и  взрослыми;</a:t>
            </a:r>
          </a:p>
          <a:p>
            <a:r>
              <a:rPr lang="ru-RU" dirty="0"/>
              <a:t>развивать коммуникативные навыки детей, умение находить выход из проблемных </a:t>
            </a:r>
            <a:r>
              <a:rPr lang="ru-RU" dirty="0" smtClean="0"/>
              <a:t>ситуаций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648</Words>
  <Application>Microsoft Office PowerPoint</Application>
  <PresentationFormat>Экран (4:3)</PresentationFormat>
  <Paragraphs>206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  </vt:lpstr>
      <vt:lpstr>Тип проекта: творческий, групповой</vt:lpstr>
      <vt:lpstr>Возраст детей:5-6 лет </vt:lpstr>
      <vt:lpstr>    Продолжительность:  краткосрочный     </vt:lpstr>
      <vt:lpstr>Участники проекта: </vt:lpstr>
      <vt:lpstr> Актуальность:</vt:lpstr>
      <vt:lpstr>  Проблема</vt:lpstr>
      <vt:lpstr>Цель проекта:</vt:lpstr>
      <vt:lpstr>Задачи проекта:</vt:lpstr>
      <vt:lpstr>Интеграция образовательных областей: </vt:lpstr>
      <vt:lpstr>Оборудование, материалы: </vt:lpstr>
      <vt:lpstr>Использование информационно- коммуникативных технологий:</vt:lpstr>
      <vt:lpstr>Этапы проекта 1 Подготовительный</vt:lpstr>
      <vt:lpstr>2 Практическая деятельность</vt:lpstr>
      <vt:lpstr>3 Презентация проекта  </vt:lpstr>
      <vt:lpstr>Совместная деятельность, игровая деятельность в рамках проекта:</vt:lpstr>
      <vt:lpstr> Предполагаемый результат: </vt:lpstr>
      <vt:lpstr> Сетка  реализации проекта ««Мамочка моя» </vt:lpstr>
      <vt:lpstr>Слайд 19</vt:lpstr>
      <vt:lpstr>Слайд 20</vt:lpstr>
      <vt:lpstr>  Работа с родителями:   </vt:lpstr>
      <vt:lpstr> 6.Ожидаемые результаты:         </vt:lpstr>
      <vt:lpstr> Продукты детской деятельности </vt:lpstr>
      <vt:lpstr>Использованные интернет-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  </dc:title>
  <dc:creator>Zeke</dc:creator>
  <cp:lastModifiedBy>Zeke</cp:lastModifiedBy>
  <cp:revision>25</cp:revision>
  <dcterms:created xsi:type="dcterms:W3CDTF">2021-04-26T14:49:18Z</dcterms:created>
  <dcterms:modified xsi:type="dcterms:W3CDTF">2021-04-26T18:09:32Z</dcterms:modified>
</cp:coreProperties>
</file>