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7958166" cy="12985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Камышев Дмитрий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303 ФК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8572560" cy="492922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Курсовая Работа</a:t>
            </a: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КРУГОВАЯ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ТРЕНИРОВКА КАК ЭФФЕКТИВНЫЙ МЕТОД РАЗВИТИЯ СИЛОВОЙ ВЫНОСЛИВОСТИ У ОБУЧАЮЩИХСЯ 13-14 ЛЕТ ВО ВНЕУРОЧНОЙ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Руководитель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Сибиркина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Н.В.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при развитии силовой выносливости: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19749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использовании дополнительных весов или эспандеров величина внешнего сопротивления должна быть в пределах 20-70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Количество повторений в одном подходе строго зависит от величины отягощения и тренированности обучающегося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Количество подходов в серии и количество серий зависит от уровня тренированности обучающегося, его пола и возраста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Оптимальный темп выполнения упражнений – средний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Оптимальная продолжительность интервалов отдыха между подходами составляет 20-90 секунд (при этом надо ориентироваться на динамику восстановления ЧСС у занимающихся)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Характер отдыха между выполнением упражнений – активный: медленная ходьба, упражнения на восстановления дыхания, упражнения на расслабление, локальный массаж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метода круговой тренировки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планировании круговой тренировки обязательно учитывать: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Дидактически доступные упражнения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Занятие должно носить тренировочный характер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На занятии должны присутствовать широкие возможности для воспитания физических, психологических, интеллектуальных качеств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Тренирующая нагрузка, которая вызывает функциональные сдвиги и повышает моторную плотность занятия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Пример круговой тренировки для развития силовой выносливости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57216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Отжимания в упоре сзади от гимнастической скамьи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2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Прыжки со сменой ног на гимнастическую скамью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3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И.и. упор лежа, поочередный поднос руки к противоположному плечу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4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«Складка» - и.п. лежа на спине, одновременный подъем рук и ног с касание    стоп кистями в конечной фазе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5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«Лодочка» - и.п. лежа на животе, прогибы в спине с фиксацией 1-2 секунды в конечной фазе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6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«велосипед» в стойке на лопатках – и.п. стойка на лопатках, движения ногами имитирующие езду на велосипеде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7 «станция» 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Подтягивания на нижней перекладине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8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Выпады вперед с одновременным подъемом набивного мяча над головой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9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Скручивания с набивным мячом – и.п. сидя на акробатическом мате, ноги вытянуты вперед на весу, мяч в руках, скручивания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(облегченная версия – ноги на полу согнуты в коленях)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10 «станция»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Упрощенные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бурпи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И.п. стойка ноги врозь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 – упор присев ; 2 – упор лежа; 3- упор присев; 4 – и.п.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58" y="1357298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7158" y="1785926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7158" y="2214554"/>
            <a:ext cx="8286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7158" y="2786058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7158" y="3214686"/>
            <a:ext cx="8429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57158" y="3857628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57158" y="4286256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7158" y="4714884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7158" y="5286388"/>
            <a:ext cx="83582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Диагностический инструментарий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Максимальный тест (МТ)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подразумеваются максимальные двигательные возможности обучаемого в каждом из упражнений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Ученики по команде учителя начинают выполнять на своих станциях намеченное упражнение в обусловленное время (30-45 секунд), стараясь проделать его максимальное (для себя) число раз.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Определяя максимальный тест на каждой станции, нужно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паузы для отдыха и восстановления.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Необходимым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условием для проведения круговой тренировки, правильного распределения нагрузки является контроль за частотой сердечных сокращений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силовой выносливости, у обучающихся школьного возраста, является одним из важных компонентов в повышении результатов на всех этапах обучения.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Рассматриваемый нами в работе возраст обучающихся 13-14 лет – является благоприятным для развития многих физических качеств, в том числе и непосредственно силовой выносливости.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Результатом занятий может быть и оздоровительный, и тренировочный эффекты. Воспитание силовой выносливости укрепляет все системы организма, способствует повышению работоспособности, нормализации массы тела; занятия на выносливость формируют психические качества индивида: волю, настойчивость, упорство.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Среди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актуальных проблем школьного физического воспитания значительное место занимает такая специфическая проблема, как развитие у детей основных физических качеств. И одно из этих важнейших качеств – это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силовая выносливость. 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969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Изучить основные характеристики силовой выносливости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Рассмотреть методику развития силовой выносливости посредством круговой тренировки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Проанализировать физиологические и возрастные особенности школьников 13-14 лет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Рассмотреть основные направления и формы внеурочной деятельности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Разработать комплекс круговых тренировок по методике развития силовой выносливости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329642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изучить влияние занятий по развитию силовой выносливости методом круговой тренировки во внеурочной деятельности.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процесс развития силовой выносливости на занятиях во внеурочной деятельности у обучающихся 13-14 лет.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методика развития силовой выносливости посредством круговой тренировки.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85750" y="357188"/>
            <a:ext cx="8401050" cy="5768975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ТЕОРЕТИЧЕСКОЕ ОБОСНОВАНИЕ ПРОБЛЕМЫ      РАЗВИТИЯ СИЛОВОЙ ВЫНОСЛИВОСТИ МЕТОДОМ КРУГОВОЙ ТРЕНИРОВКИ У ОБУЧАЮЩИХСЯ 13-14 ЛЕТ ВО ВНЕУРОЧНОЙ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1.1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Основные характеристики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силовой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выносливости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1.2. Возрастные особенности развития силовой выносливости у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школьников в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возрасте 13-14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1.3. Общая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метода круговой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тренировки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1.4. Направления и формы внеурочной деятельности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Силовая выносливость – это способность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мышечных волокон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выполнять максимальные усилия на протяжении длительного времени, без существенного снижения силы мышечных сокращений.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Силовая выносливость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Динамическая                     Статическая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428860" y="3143248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929190" y="3143248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2910" y="4500570"/>
            <a:ext cx="3214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 длительное время преодолевать утомление при работе, требующих значительных проявлений   силы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7752" y="457200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 к продолжительному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удержанию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Круговая тренировка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многократное выполнение определенных движений в условиях точного дозирования нагрузки и точно установленного порядка его изменения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отдыхом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круг состоит из 6-10 относительно несложных упражнений, затем их распределяют  по «станциям». Повторение круга имеет свойство повторяться несколько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внеурочной деятельностью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понимать образовательную деятельность, осуществляемую в формах, отличных от классно-урочной, и направленную на достижение планируемых результатов освоения основной образовательной программы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активное взаимодействие педагога с учащимися, которое направлено на то, чтобы достигнуть определенных воспитательных целей.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составной частью учебно-воспитательного процесса и одной из форм организации свободного времени учащихся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способствует разностороннему раскрытию индивидуальных способностей ребенка, которые не всегда удается рассмотреть на уроках.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ГЛАВА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МЕТОДИЧЕСКИЕ АСПЕКТЫ ПРОБЛЕМЫ РАЗВИТИЯ СИЛОВОЙ ВЫНОСЛИВОСТИ У ОБУЧАЮЩИХСЯ 13-14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Методика развития силовой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выносливости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Организация метода круговой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тренировки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2.3. Диагностический инструментарий для выявления управлением развития силовой выносливости у обучающихся 13-14 лет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963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Камышев Дмитрий  303 ФК</vt:lpstr>
      <vt:lpstr>Актуальность проблемы</vt:lpstr>
      <vt:lpstr>Задачи:</vt:lpstr>
      <vt:lpstr>Слайд 4</vt:lpstr>
      <vt:lpstr>Слайд 5</vt:lpstr>
      <vt:lpstr>Слайд 6</vt:lpstr>
      <vt:lpstr>Слайд 7</vt:lpstr>
      <vt:lpstr>Слайд 8</vt:lpstr>
      <vt:lpstr>Слайд 9</vt:lpstr>
      <vt:lpstr>Методические рекомендации при развитии силовой выносливости: </vt:lpstr>
      <vt:lpstr>Организация метода круговой тренировки </vt:lpstr>
      <vt:lpstr>Пример круговой тренировки для развития силовой выносливости </vt:lpstr>
      <vt:lpstr>Диагностический инструментарий</vt:lpstr>
      <vt:lpstr>Заключение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Камышев Дмитрий  303 ФК</dc:title>
  <dc:creator>Татьяна</dc:creator>
  <cp:lastModifiedBy>Татьяна</cp:lastModifiedBy>
  <cp:revision>22</cp:revision>
  <dcterms:created xsi:type="dcterms:W3CDTF">2021-03-12T06:58:44Z</dcterms:created>
  <dcterms:modified xsi:type="dcterms:W3CDTF">2021-03-12T08:01:45Z</dcterms:modified>
</cp:coreProperties>
</file>