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nsportal.ru/sites/default/files/2017/03/12/hicef6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5040560" cy="3347905"/>
          </a:xfrm>
          <a:prstGeom prst="rect">
            <a:avLst/>
          </a:prstGeom>
          <a:noFill/>
        </p:spPr>
      </p:pic>
      <p:pic>
        <p:nvPicPr>
          <p:cNvPr id="9220" name="Picture 4" descr="https://nsportal.ru/sites/default/files/2017/03/12/rxwtwc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3645024"/>
            <a:ext cx="4578441" cy="3016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nsportal.ru/sites/default/files/2017/03/12/ayjcjk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4895850" cy="3219451"/>
          </a:xfrm>
          <a:prstGeom prst="rect">
            <a:avLst/>
          </a:prstGeom>
          <a:noFill/>
        </p:spPr>
      </p:pic>
      <p:pic>
        <p:nvPicPr>
          <p:cNvPr id="8196" name="Picture 4" descr="https://nsportal.ru/sites/default/files/2017/03/12/mmgcfv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67310" y="3573016"/>
            <a:ext cx="5404285" cy="3035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nsportal.ru/sites/default/files/2017/03/12/3l3fa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5501716" cy="3024336"/>
          </a:xfrm>
          <a:prstGeom prst="rect">
            <a:avLst/>
          </a:prstGeom>
          <a:noFill/>
        </p:spPr>
      </p:pic>
      <p:pic>
        <p:nvPicPr>
          <p:cNvPr id="7172" name="Picture 4" descr="https://nsportal.ru/sites/default/files/2017/03/12/ihyvvl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3429000"/>
            <a:ext cx="6560418" cy="3007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nsportal.ru/sites/default/files/2017/03/12/qijwsp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3004845" cy="5400601"/>
          </a:xfrm>
          <a:prstGeom prst="rect">
            <a:avLst/>
          </a:prstGeom>
          <a:noFill/>
        </p:spPr>
      </p:pic>
      <p:pic>
        <p:nvPicPr>
          <p:cNvPr id="6148" name="Picture 4" descr="https://nsportal.ru/sites/default/files/2017/03/12/ajxmbb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3573016"/>
            <a:ext cx="5492628" cy="3024336"/>
          </a:xfrm>
          <a:prstGeom prst="rect">
            <a:avLst/>
          </a:prstGeom>
          <a:noFill/>
        </p:spPr>
      </p:pic>
      <p:pic>
        <p:nvPicPr>
          <p:cNvPr id="6150" name="Picture 6" descr="https://nsportal.ru/sites/default/files/2017/03/12/xybvwu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292685"/>
            <a:ext cx="5328592" cy="2992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nsportal.ru/sites/default/files/2017/03/12/gouvfd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4237484" cy="3141266"/>
          </a:xfrm>
          <a:prstGeom prst="rect">
            <a:avLst/>
          </a:prstGeom>
          <a:noFill/>
        </p:spPr>
      </p:pic>
      <p:pic>
        <p:nvPicPr>
          <p:cNvPr id="5124" name="Picture 4" descr="https://nsportal.ru/sites/default/files/2017/03/12/ioynbc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3429000"/>
            <a:ext cx="4838700" cy="3219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sportal.ru/sites/default/files/2017/03/12/7pxw2t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692696"/>
            <a:ext cx="3483088" cy="5259464"/>
          </a:xfrm>
          <a:prstGeom prst="rect">
            <a:avLst/>
          </a:prstGeom>
          <a:noFill/>
        </p:spPr>
      </p:pic>
      <p:pic>
        <p:nvPicPr>
          <p:cNvPr id="4100" name="Picture 4" descr="https://nsportal.ru/sites/default/files/2017/03/12/xjx1gu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620688"/>
            <a:ext cx="3456384" cy="52570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nsportal.ru/sites/default/files/2017/03/12/dquu2s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404664"/>
            <a:ext cx="4052292" cy="6128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 Шапорев</dc:creator>
  <cp:lastModifiedBy>111</cp:lastModifiedBy>
  <cp:revision>3</cp:revision>
  <dcterms:created xsi:type="dcterms:W3CDTF">2022-02-17T04:48:35Z</dcterms:created>
  <dcterms:modified xsi:type="dcterms:W3CDTF">2022-02-17T04:59:47Z</dcterms:modified>
</cp:coreProperties>
</file>