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71" autoAdjust="0"/>
    <p:restoredTop sz="94660"/>
  </p:normalViewPr>
  <p:slideViewPr>
    <p:cSldViewPr>
      <p:cViewPr varScale="1">
        <p:scale>
          <a:sx n="68" d="100"/>
          <a:sy n="68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Открыть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20072" y="2996952"/>
            <a:ext cx="3744416" cy="3744417"/>
          </a:xfrm>
          <a:prstGeom prst="rect">
            <a:avLst/>
          </a:prstGeom>
          <a:noFill/>
        </p:spPr>
      </p:pic>
      <p:pic>
        <p:nvPicPr>
          <p:cNvPr id="5" name="Picture 2" descr="https://nsportal.ru/sites/default/files/styles/media_gallery_large/public/gallery/2017/12/21/den_mamy/hmwkxo.png?itok=lN8wFtv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260648"/>
            <a:ext cx="4897270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nsportal.ru/sites/default/files/styles/media_gallery_large/public/gallery/2017/12/21/den_mamy/bybgwv.png?itok=kLPUq2u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1"/>
            <a:ext cx="4800533" cy="3168352"/>
          </a:xfrm>
          <a:prstGeom prst="rect">
            <a:avLst/>
          </a:prstGeom>
          <a:noFill/>
        </p:spPr>
      </p:pic>
      <p:pic>
        <p:nvPicPr>
          <p:cNvPr id="6148" name="Picture 4" descr="https://nsportal.ru/sites/default/files/styles/media_gallery_large/public/gallery/2017/12/21/den_mamy/2tfzxy.png?itok=LWGxVsZn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88262" y="3501008"/>
            <a:ext cx="4730586" cy="31143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nsportal.ru/sites/default/files/styles/media_gallery_large/public/gallery/2017/12/21/den_mamy/tpoxdv.png?itok=IGLjjKwJ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141" y="188640"/>
            <a:ext cx="4703306" cy="3096344"/>
          </a:xfrm>
          <a:prstGeom prst="rect">
            <a:avLst/>
          </a:prstGeom>
          <a:noFill/>
        </p:spPr>
      </p:pic>
      <p:pic>
        <p:nvPicPr>
          <p:cNvPr id="5124" name="Picture 4" descr="https://nsportal.ru/sites/default/files/styles/media_gallery_large/public/gallery/2017/12/21/den_mamy/daslqs.png?itok=k9vD6SYw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920" y="3356992"/>
            <a:ext cx="5057059" cy="33208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nsportal.ru/sites/default/files/styles/media_gallery_large/public/gallery/2017/12/21/den_mamy/fuxqli.png?itok=irflvX4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60649"/>
            <a:ext cx="4727243" cy="3096344"/>
          </a:xfrm>
          <a:prstGeom prst="rect">
            <a:avLst/>
          </a:prstGeom>
          <a:noFill/>
        </p:spPr>
      </p:pic>
      <p:pic>
        <p:nvPicPr>
          <p:cNvPr id="4100" name="Picture 4" descr="https://nsportal.ru/sites/default/files/styles/media_gallery_large/public/gallery/2017/12/21/den_mamy/lislot.png?itok=0-xVnbB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36898" y="3429000"/>
            <a:ext cx="5353958" cy="3203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nsportal.ru/sites/default/files/styles/media_gallery_large/public/gallery/2017/12/21/den_mamy/lqidrv.png?itok=nB23efDO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4947115" cy="3240360"/>
          </a:xfrm>
          <a:prstGeom prst="rect">
            <a:avLst/>
          </a:prstGeom>
          <a:noFill/>
        </p:spPr>
      </p:pic>
      <p:pic>
        <p:nvPicPr>
          <p:cNvPr id="3076" name="Picture 4" descr="https://nsportal.ru/sites/default/files/styles/media_gallery_large/public/gallery/2017/12/21/den_mamy/t9ofzt.png?itok=TAQMfBx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3573016"/>
            <a:ext cx="4778896" cy="30823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nsportal.ru/sites/default/files/styles/media_gallery_large/public/gallery/2017/12/21/den_mamy/awco4a_0.png?itok=HPMz7VN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4778896" cy="3162036"/>
          </a:xfrm>
          <a:prstGeom prst="rect">
            <a:avLst/>
          </a:prstGeom>
          <a:noFill/>
        </p:spPr>
      </p:pic>
      <p:pic>
        <p:nvPicPr>
          <p:cNvPr id="2052" name="Picture 4" descr="https://nsportal.ru/sites/default/files/styles/media_gallery_large/public/gallery/2017/12/21/den_mamy/3uk3v7.png?itok=KL7Pijq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936" y="3447722"/>
            <a:ext cx="4922912" cy="32491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nsportal.ru/sites/default/files/styles/media_gallery_large/public/gallery/2017/12/21/den_mamy/fg4ujm.png?itok=aKrYI5KB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60649"/>
            <a:ext cx="4800532" cy="3168352"/>
          </a:xfrm>
          <a:prstGeom prst="rect">
            <a:avLst/>
          </a:prstGeom>
          <a:noFill/>
        </p:spPr>
      </p:pic>
      <p:pic>
        <p:nvPicPr>
          <p:cNvPr id="1032" name="Picture 8" descr="https://nsportal.ru/sites/default/files/styles/media_gallery_large/public/gallery/2017/12/21/den_mamy/70qbni.png?itok=zIr7Ba_N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2960948"/>
            <a:ext cx="3914800" cy="3679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66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 Шапорев</dc:creator>
  <cp:lastModifiedBy>111</cp:lastModifiedBy>
  <cp:revision>5</cp:revision>
  <dcterms:created xsi:type="dcterms:W3CDTF">2022-02-17T04:48:35Z</dcterms:created>
  <dcterms:modified xsi:type="dcterms:W3CDTF">2022-02-20T03:03:01Z</dcterms:modified>
</cp:coreProperties>
</file>