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4737" autoAdjust="0"/>
  </p:normalViewPr>
  <p:slideViewPr>
    <p:cSldViewPr>
      <p:cViewPr>
        <p:scale>
          <a:sx n="54" d="100"/>
          <a:sy n="54" d="100"/>
        </p:scale>
        <p:origin x="-1830" y="-4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26.08.2016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26.08.2016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992888" cy="374441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+mn-lt"/>
              </a:rPr>
              <a:t>Непосредственно образовательная деятельность по художественно- эстетическому </a:t>
            </a:r>
            <a:r>
              <a:rPr lang="ru-RU" b="1" dirty="0" smtClean="0">
                <a:latin typeface="+mn-lt"/>
              </a:rPr>
              <a:t>направлению. </a:t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>  Тема </a:t>
            </a:r>
            <a:r>
              <a:rPr lang="ru-RU" b="1" dirty="0">
                <a:latin typeface="+mn-lt"/>
              </a:rPr>
              <a:t>: «Земля – наш общий дом»(коллективная работа)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293096"/>
            <a:ext cx="6296744" cy="187220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Презентацию составил воспитатель МАДОУ д/с №22 Серова Ольга Стасисовна</a:t>
            </a:r>
          </a:p>
        </p:txBody>
      </p:sp>
    </p:spTree>
    <p:extLst>
      <p:ext uri="{BB962C8B-B14F-4D97-AF65-F5344CB8AC3E}">
        <p14:creationId xmlns:p14="http://schemas.microsoft.com/office/powerpoint/2010/main" val="1497875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6347" y="1651660"/>
            <a:ext cx="7408333" cy="4497363"/>
          </a:xfrm>
        </p:spPr>
        <p:txBody>
          <a:bodyPr>
            <a:normAutofit fontScale="77500" lnSpcReduction="20000"/>
          </a:bodyPr>
          <a:lstStyle/>
          <a:p>
            <a:r>
              <a:rPr lang="ru-RU" sz="2800" i="1" dirty="0"/>
              <a:t> </a:t>
            </a:r>
            <a:r>
              <a:rPr lang="ru-RU" sz="2800" b="1" i="1" dirty="0"/>
              <a:t>Образовательные</a:t>
            </a:r>
            <a:r>
              <a:rPr lang="ru-RU" dirty="0"/>
              <a:t>:</a:t>
            </a:r>
          </a:p>
          <a:p>
            <a:r>
              <a:rPr lang="ru-RU" dirty="0"/>
              <a:t>- Формировать навыки экологически грамотного, нравственного поведения в природе.      </a:t>
            </a:r>
          </a:p>
          <a:p>
            <a:r>
              <a:rPr lang="ru-RU" dirty="0"/>
              <a:t> </a:t>
            </a:r>
            <a:r>
              <a:rPr lang="ru-RU" sz="2800" b="1" i="1" dirty="0" smtClean="0"/>
              <a:t>Развивающие</a:t>
            </a:r>
            <a:r>
              <a:rPr lang="ru-RU" sz="2800" b="1" i="1" dirty="0"/>
              <a:t>:</a:t>
            </a:r>
          </a:p>
          <a:p>
            <a:r>
              <a:rPr lang="ru-RU" dirty="0"/>
              <a:t>- Развивать понимание взаимосвязей в природе и места человека в них.</a:t>
            </a:r>
          </a:p>
          <a:p>
            <a:r>
              <a:rPr lang="ru-RU" dirty="0"/>
              <a:t>Прививать любовь к родной природе, подводить к пониманию ее хрупкой красоты, формировать к ней бережное отношение</a:t>
            </a:r>
          </a:p>
          <a:p>
            <a:r>
              <a:rPr lang="ru-RU" sz="2800" b="1" i="1" dirty="0"/>
              <a:t>Воспитательные</a:t>
            </a:r>
            <a:r>
              <a:rPr lang="ru-RU" dirty="0"/>
              <a:t>:</a:t>
            </a:r>
          </a:p>
          <a:p>
            <a:r>
              <a:rPr lang="ru-RU" dirty="0"/>
              <a:t>- Воспитывать уважение и любовь к Земле, как к космическому чуду, дающему все необходимое для жизни.</a:t>
            </a:r>
          </a:p>
          <a:p>
            <a:r>
              <a:rPr lang="ru-RU" dirty="0"/>
              <a:t>- Воспитывать желание беречь природу, любовь к родному краю</a:t>
            </a:r>
          </a:p>
          <a:p>
            <a:r>
              <a:rPr lang="ru-RU" dirty="0"/>
              <a:t>-Воспитывать аккуратность в работе и воспитывать у детей интерес к продуктивной деятельности.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Задачи:</a:t>
            </a:r>
          </a:p>
        </p:txBody>
      </p:sp>
    </p:spTree>
    <p:extLst>
      <p:ext uri="{BB962C8B-B14F-4D97-AF65-F5344CB8AC3E}">
        <p14:creationId xmlns:p14="http://schemas.microsoft.com/office/powerpoint/2010/main" val="451159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83568" y="2492896"/>
            <a:ext cx="3496816" cy="3672408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Подари улыбку миру,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>
                <a:solidFill>
                  <a:srgbClr val="002060"/>
                </a:solidFill>
              </a:rPr>
              <a:t>Звезды новые зажги,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>
                <a:solidFill>
                  <a:srgbClr val="002060"/>
                </a:solidFill>
              </a:rPr>
              <a:t>Песню радости и счастья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>
                <a:solidFill>
                  <a:srgbClr val="002060"/>
                </a:solidFill>
              </a:rPr>
              <a:t>Всей планете подари!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355160" cy="1162050"/>
          </a:xfrm>
        </p:spPr>
        <p:txBody>
          <a:bodyPr>
            <a:normAutofit/>
          </a:bodyPr>
          <a:lstStyle/>
          <a:p>
            <a:pPr algn="ctr"/>
            <a:r>
              <a:rPr lang="ru-RU" sz="6000" dirty="0"/>
              <a:t>«Круг радости».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375" y="2635250"/>
            <a:ext cx="3905250" cy="2197100"/>
          </a:xfrm>
        </p:spPr>
      </p:pic>
    </p:spTree>
    <p:extLst>
      <p:ext uri="{BB962C8B-B14F-4D97-AF65-F5344CB8AC3E}">
        <p14:creationId xmlns:p14="http://schemas.microsoft.com/office/powerpoint/2010/main" val="2279315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16832"/>
            <a:ext cx="5760720" cy="324196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«Зелёный наряд планеты»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5719" y="5345363"/>
            <a:ext cx="5356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Подготовка деталей детьми к аппликации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440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213" y="2674938"/>
            <a:ext cx="6135511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Музыкальная пауза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6591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83568" y="1916832"/>
            <a:ext cx="2664296" cy="4824536"/>
          </a:xfrm>
        </p:spPr>
        <p:txBody>
          <a:bodyPr>
            <a:noAutofit/>
          </a:bodyPr>
          <a:lstStyle/>
          <a:p>
            <a:r>
              <a:rPr lang="ru-RU" sz="3200" dirty="0" smtClean="0"/>
              <a:t>Чёрный бархат неба</a:t>
            </a:r>
          </a:p>
          <a:p>
            <a:r>
              <a:rPr lang="ru-RU" sz="3200" dirty="0" smtClean="0"/>
              <a:t>Звёздами расшит.</a:t>
            </a:r>
          </a:p>
          <a:p>
            <a:r>
              <a:rPr lang="ru-RU" sz="3200" dirty="0" smtClean="0"/>
              <a:t>Светлая дорожка</a:t>
            </a:r>
          </a:p>
          <a:p>
            <a:r>
              <a:rPr lang="ru-RU" sz="3200" dirty="0" smtClean="0"/>
              <a:t>По небу бежит</a:t>
            </a:r>
            <a:r>
              <a:rPr lang="ru-RU" sz="3600" dirty="0" smtClean="0"/>
              <a:t>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6912768" cy="1152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«Пальцевая живопись</a:t>
            </a:r>
            <a:r>
              <a:rPr lang="ru-RU" sz="3200" dirty="0" smtClean="0"/>
              <a:t>». Рисуем звездное небо.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375" y="2635250"/>
            <a:ext cx="3905250" cy="2197100"/>
          </a:xfrm>
        </p:spPr>
      </p:pic>
    </p:spTree>
    <p:extLst>
      <p:ext uri="{BB962C8B-B14F-4D97-AF65-F5344CB8AC3E}">
        <p14:creationId xmlns:p14="http://schemas.microsoft.com/office/powerpoint/2010/main" val="1168491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99592" y="2204864"/>
            <a:ext cx="3367608" cy="328153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Давайте вместе Землю украшать,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Сажать сады, цветы сажать повсюду.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Давайте вместе Землю уважать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И относиться с нежностью, как к чуду!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47664" y="332656"/>
            <a:ext cx="6696744" cy="123405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Девочки вырезают цветы для украшения нашей Планеты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375" y="2635250"/>
            <a:ext cx="3905250" cy="2197100"/>
          </a:xfrm>
        </p:spPr>
      </p:pic>
    </p:spTree>
    <p:extLst>
      <p:ext uri="{BB962C8B-B14F-4D97-AF65-F5344CB8AC3E}">
        <p14:creationId xmlns:p14="http://schemas.microsoft.com/office/powerpoint/2010/main" val="1569306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213" y="2674938"/>
            <a:ext cx="6135511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«Смотрю на глобус-шар земной,</a:t>
            </a:r>
            <a:br>
              <a:rPr lang="ru-RU" dirty="0"/>
            </a:br>
            <a:r>
              <a:rPr lang="ru-RU" dirty="0" smtClean="0"/>
              <a:t>И </a:t>
            </a:r>
            <a:r>
              <a:rPr lang="ru-RU" dirty="0"/>
              <a:t>вдруг вздохнул он как живой!</a:t>
            </a:r>
          </a:p>
        </p:txBody>
      </p:sp>
    </p:spTree>
    <p:extLst>
      <p:ext uri="{BB962C8B-B14F-4D97-AF65-F5344CB8AC3E}">
        <p14:creationId xmlns:p14="http://schemas.microsoft.com/office/powerpoint/2010/main" val="38766228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82</TotalTime>
  <Words>202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Непосредственно образовательная деятельность по художественно- эстетическому направлению.    Тема : «Земля – наш общий дом»(коллективная работа)</vt:lpstr>
      <vt:lpstr>Задачи:</vt:lpstr>
      <vt:lpstr>«Круг радости».</vt:lpstr>
      <vt:lpstr>«Зелёный наряд планеты»</vt:lpstr>
      <vt:lpstr>Музыкальная пауза</vt:lpstr>
      <vt:lpstr>«Пальцевая живопись». Рисуем звездное небо.</vt:lpstr>
      <vt:lpstr>Девочки вырезают цветы для украшения нашей Планеты</vt:lpstr>
      <vt:lpstr>«Смотрю на глобус-шар земной, И вдруг вздохнул он как живой!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Непосредственно образовательная деятельность по художественно- эстетическому направлению.Тема : «Земля – наш общий дом»(коллективная работа)</dc:title>
  <dc:creator>Пользователь</dc:creator>
  <cp:lastModifiedBy>D!akov RePack</cp:lastModifiedBy>
  <cp:revision>10</cp:revision>
  <dcterms:created xsi:type="dcterms:W3CDTF">2016-08-24T22:22:26Z</dcterms:created>
  <dcterms:modified xsi:type="dcterms:W3CDTF">2016-08-25T22:30:50Z</dcterms:modified>
</cp:coreProperties>
</file>