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3" r:id="rId3"/>
    <p:sldId id="291" r:id="rId4"/>
    <p:sldId id="284" r:id="rId5"/>
    <p:sldId id="267" r:id="rId6"/>
    <p:sldId id="272" r:id="rId7"/>
    <p:sldId id="288" r:id="rId8"/>
    <p:sldId id="274" r:id="rId9"/>
    <p:sldId id="275" r:id="rId10"/>
    <p:sldId id="276" r:id="rId11"/>
    <p:sldId id="281" r:id="rId12"/>
    <p:sldId id="286" r:id="rId13"/>
    <p:sldId id="266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70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357158" y="4221088"/>
            <a:ext cx="8786842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– КЛАСС:НАСЫПУШКИ ИЗ ЦВЕТНОЙ СОЛИ:                    «РАДУЖНОЕ НАСТРОЕНИЕ».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https://i2.wp.com/ikirov.ru/attachments/ncg/ck/pictures/0/5/5151/content_1448765331-76d8b4c2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85728"/>
            <a:ext cx="696709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1\Desktop\мастер -класс\IMG-20200214-WA0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142984"/>
            <a:ext cx="7072362" cy="55164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5725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Использование элементов ТРИЗ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(форма, цвет, влажность)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1\Desktop\мастер -класс\новое фото\IMG-20200218-WA0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57232"/>
            <a:ext cx="4286245" cy="3214684"/>
          </a:xfrm>
          <a:prstGeom prst="rect">
            <a:avLst/>
          </a:prstGeom>
          <a:noFill/>
        </p:spPr>
      </p:pic>
      <p:pic>
        <p:nvPicPr>
          <p:cNvPr id="1027" name="Picture 3" descr="C:\Users\1\Desktop\мастер -класс\новое фото\IMG-20200218-WA0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785794"/>
            <a:ext cx="4286280" cy="3214711"/>
          </a:xfrm>
          <a:prstGeom prst="rect">
            <a:avLst/>
          </a:prstGeom>
          <a:noFill/>
        </p:spPr>
      </p:pic>
      <p:pic>
        <p:nvPicPr>
          <p:cNvPr id="1028" name="Picture 4" descr="C:\Users\1\Desktop\мастер -класс\новое фото\IMG-20200218-WA00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4357718" cy="3049581"/>
          </a:xfrm>
          <a:prstGeom prst="rect">
            <a:avLst/>
          </a:prstGeom>
          <a:noFill/>
        </p:spPr>
      </p:pic>
      <p:pic>
        <p:nvPicPr>
          <p:cNvPr id="1029" name="Picture 5" descr="C:\Users\1\Desktop\мастер -класс\новое фото\IMG-20200218-WA00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3500438"/>
            <a:ext cx="4414363" cy="30003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142852"/>
            <a:ext cx="48577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Творческая деятельность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Desktop\мастер -класс\новое фото\IMG-20200218-WA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0"/>
            <a:ext cx="5000660" cy="3710167"/>
          </a:xfrm>
          <a:prstGeom prst="rect">
            <a:avLst/>
          </a:prstGeom>
          <a:noFill/>
        </p:spPr>
      </p:pic>
      <p:pic>
        <p:nvPicPr>
          <p:cNvPr id="3075" name="Picture 3" descr="C:\Users\1\Desktop\мастер -класс\новое фото\IMG-20200218-WA00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952747"/>
            <a:ext cx="2643180" cy="3524240"/>
          </a:xfrm>
          <a:prstGeom prst="rect">
            <a:avLst/>
          </a:prstGeom>
          <a:noFill/>
        </p:spPr>
      </p:pic>
      <p:pic>
        <p:nvPicPr>
          <p:cNvPr id="3081" name="Picture 9" descr="https://stranamasterov.ru/img/i1003/Izobrazhenie_140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000372"/>
            <a:ext cx="200026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71481"/>
            <a:ext cx="8143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Распространение педагогического опыта по применению  техники работы с цветной солью.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71546"/>
            <a:ext cx="8143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•Ознакомление педагогов с приемами использования соли, как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нетрадиционным компонентом в  реализации технологий в ДОУ;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 способов окраски и  приемов работы с цветной солью;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Формирование творческих способностей участников.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40" name="Picture 4" descr="https://stranamasterov.ru/img/i2011/03/09/s7304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142940" y="0"/>
            <a:ext cx="92869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ъект 1"/>
          <p:cNvSpPr txBox="1">
            <a:spLocks/>
          </p:cNvSpPr>
          <p:nvPr/>
        </p:nvSpPr>
        <p:spPr>
          <a:xfrm>
            <a:off x="2500298" y="357166"/>
            <a:ext cx="6786610" cy="207170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kimrymaster.ru/images/vz/virt6/dpi/0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47408">
            <a:off x="478831" y="328358"/>
            <a:ext cx="2000264" cy="2656088"/>
          </a:xfrm>
          <a:prstGeom prst="rect">
            <a:avLst/>
          </a:prstGeom>
          <a:noFill/>
        </p:spPr>
      </p:pic>
      <p:sp>
        <p:nvSpPr>
          <p:cNvPr id="23554" name="AutoShape 2" descr="https://www.baby.ru/storage/5/6/f/8/14501906.24058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https://st1.stranamam.ru/data/cache/2012jul/03/27/4994899_78425-550x5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47736">
            <a:off x="183434" y="2588745"/>
            <a:ext cx="2345067" cy="1947598"/>
          </a:xfrm>
          <a:prstGeom prst="rect">
            <a:avLst/>
          </a:prstGeom>
          <a:noFill/>
        </p:spPr>
      </p:pic>
      <p:pic>
        <p:nvPicPr>
          <p:cNvPr id="23558" name="Picture 6" descr="https://st.stranamam.ru/data/cache/2012sep/04/16/5528540_655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68482">
            <a:off x="2118071" y="3647381"/>
            <a:ext cx="1674375" cy="2647849"/>
          </a:xfrm>
          <a:prstGeom prst="rect">
            <a:avLst/>
          </a:prstGeom>
          <a:noFill/>
        </p:spPr>
      </p:pic>
      <p:pic>
        <p:nvPicPr>
          <p:cNvPr id="23560" name="Picture 8" descr="https://avatars.mds.yandex.net/get-pdb/69339/fc4afccd-e87a-4088-975c-7f01d1b3341a/s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9124" y="3857628"/>
            <a:ext cx="3570101" cy="22145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714612" y="1000108"/>
            <a:ext cx="64293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Насыпушки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термин, появившийся совсем недавно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,  так называют прозрачные сосуды (красивые банки и бутылки), наполненные сыпучим материалом, цветной солью или песком.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r>
              <a:rPr lang="ru-RU" sz="28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Соляная терапия – это усидчивость для ребёнка любого возраста и возможность  самовыражения.   «</a:t>
            </a:r>
            <a:r>
              <a:rPr lang="ru-RU" sz="2800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Насыпушки</a:t>
            </a:r>
            <a:r>
              <a:rPr lang="ru-RU" sz="280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способны помочь ребёнку разобраться в себе и избавиться от комплексов и страхов.                             Соль, даёт ощущение полной свободы действий. </a:t>
            </a:r>
          </a:p>
          <a:p>
            <a:r>
              <a:rPr lang="ru-RU" sz="28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создании композиции не нужны специальные знания и навыки, ребёнок не будет бояться совершить ошибку или неточность, а будет более раскованно и смело действовать.</a:t>
            </a:r>
          </a:p>
          <a:p>
            <a:r>
              <a:rPr lang="ru-RU" sz="28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Вот почему использование этой  техники актуально и должно способствовать развитию у ребёнка творческого потенциала, выражение своих эмоций с помощью речевых высказываний.</a:t>
            </a:r>
            <a:endParaRPr lang="ru-RU" sz="28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s://vseprorebenka.ru/wp-content/uploads/so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14290"/>
            <a:ext cx="6834831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1\Desktop\мастер -класс\IMG-20200213-WA00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857232"/>
            <a:ext cx="3786903" cy="2714644"/>
          </a:xfrm>
          <a:prstGeom prst="rect">
            <a:avLst/>
          </a:prstGeom>
          <a:noFill/>
        </p:spPr>
      </p:pic>
      <p:pic>
        <p:nvPicPr>
          <p:cNvPr id="1027" name="Picture 3" descr="C:\Users\1\Desktop\мастер -класс\IMG-20200213-WA00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785794"/>
            <a:ext cx="3759632" cy="2714644"/>
          </a:xfrm>
          <a:prstGeom prst="rect">
            <a:avLst/>
          </a:prstGeom>
          <a:noFill/>
        </p:spPr>
      </p:pic>
      <p:pic>
        <p:nvPicPr>
          <p:cNvPr id="1028" name="Picture 4" descr="C:\Users\1\Desktop\мастер -класс\IMG-20200213-WA00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714752"/>
            <a:ext cx="3786214" cy="2714644"/>
          </a:xfrm>
          <a:prstGeom prst="rect">
            <a:avLst/>
          </a:prstGeom>
          <a:noFill/>
        </p:spPr>
      </p:pic>
      <p:pic>
        <p:nvPicPr>
          <p:cNvPr id="1029" name="Picture 5" descr="C:\Users\1\Desktop\мастер -класс\IMG-20200213-WA00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786190"/>
            <a:ext cx="3786214" cy="2714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142852"/>
            <a:ext cx="7248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Демонстрация способа окрашивания соли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1\Desktop\мастер -класс\IMG-20200213-WA0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3455001" cy="2714644"/>
          </a:xfrm>
          <a:prstGeom prst="rect">
            <a:avLst/>
          </a:prstGeom>
          <a:noFill/>
        </p:spPr>
      </p:pic>
      <p:pic>
        <p:nvPicPr>
          <p:cNvPr id="2052" name="Picture 4" descr="C:\Users\1\Desktop\мастер -класс\IMG-20200213-WA00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14290"/>
            <a:ext cx="3429024" cy="3000396"/>
          </a:xfrm>
          <a:prstGeom prst="rect">
            <a:avLst/>
          </a:prstGeom>
          <a:noFill/>
        </p:spPr>
      </p:pic>
      <p:pic>
        <p:nvPicPr>
          <p:cNvPr id="7" name="Picture 6" descr="C:\Users\1\Desktop\мастер -класс\IMG-20200213-WA00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3143248"/>
            <a:ext cx="2841645" cy="3196837"/>
          </a:xfrm>
          <a:prstGeom prst="rect">
            <a:avLst/>
          </a:prstGeom>
          <a:noFill/>
        </p:spPr>
      </p:pic>
      <p:pic>
        <p:nvPicPr>
          <p:cNvPr id="6" name="Picture 2" descr="C:\Users\1\Desktop\мастер -класс\новое фото\IMG-20200218-WA0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331297" y="3026893"/>
            <a:ext cx="2841269" cy="3788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6" name="Picture 6" descr="http://artappetite.ru/wp-content/uploads/2011/09/%D0%B8%D1%81%D0%BF%D0%BE%D0%BB%D1%8C%D0%B7%D1%83%D0%B5%D0%BC-%D0%B2%D0%BE%D1%80%D0%BE%D0%BD%D0%BA%D1%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736"/>
            <a:ext cx="3901497" cy="3643338"/>
          </a:xfrm>
          <a:prstGeom prst="rect">
            <a:avLst/>
          </a:prstGeom>
          <a:noFill/>
        </p:spPr>
      </p:pic>
      <p:pic>
        <p:nvPicPr>
          <p:cNvPr id="5128" name="Picture 8" descr="https://womanadvice.ru/sites/default/files/tania/nasypushki_svoimi_rukami_iz_soli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19" y="1643050"/>
            <a:ext cx="4530955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\Desktop\мастер -класс\IMG-20200214-WA0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14356"/>
            <a:ext cx="2766080" cy="3143272"/>
          </a:xfrm>
          <a:prstGeom prst="rect">
            <a:avLst/>
          </a:prstGeom>
          <a:noFill/>
        </p:spPr>
      </p:pic>
      <p:pic>
        <p:nvPicPr>
          <p:cNvPr id="1025" name="Picture 1" descr="C:\Users\1\Desktop\мастер -класс\IMG-20200212-WA0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642918"/>
            <a:ext cx="2428892" cy="3286148"/>
          </a:xfrm>
          <a:prstGeom prst="rect">
            <a:avLst/>
          </a:prstGeom>
          <a:noFill/>
        </p:spPr>
      </p:pic>
      <p:pic>
        <p:nvPicPr>
          <p:cNvPr id="2" name="Picture 2" descr="C:\Users\1\Desktop\мастер -класс\IMG-20200212-WA0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4000504"/>
            <a:ext cx="3619522" cy="2714616"/>
          </a:xfrm>
          <a:prstGeom prst="rect">
            <a:avLst/>
          </a:prstGeom>
          <a:noFill/>
        </p:spPr>
      </p:pic>
      <p:pic>
        <p:nvPicPr>
          <p:cNvPr id="17409" name="Picture 1" descr="C:\Users\1\Desktop\мастер -класс\новое фото\IMG-20200218-WA00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714356"/>
            <a:ext cx="2571768" cy="3286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-214338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технология-пальчиковые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pc.com.au/wp-content/uploads/2017/06/blue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358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Сенсорное развитие  </a:t>
            </a:r>
          </a:p>
        </p:txBody>
      </p:sp>
      <p:pic>
        <p:nvPicPr>
          <p:cNvPr id="4" name="Picture 2" descr="C:\Users\1\Desktop\мастер -класс\IMG-20200214-WA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142984"/>
            <a:ext cx="3805783" cy="4572032"/>
          </a:xfrm>
          <a:prstGeom prst="rect">
            <a:avLst/>
          </a:prstGeom>
          <a:noFill/>
        </p:spPr>
      </p:pic>
      <p:pic>
        <p:nvPicPr>
          <p:cNvPr id="2050" name="Picture 2" descr="C:\Users\1\Desktop\мастер -класс\новое фото\IMG-20200218-WA0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45620" y="1142984"/>
            <a:ext cx="3819911" cy="4601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164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– КЛАСС:НАСЫПУШКИ ИЗ ЦВЕТНОЙ СОЛИ:                    «РАДУЖНОЕ НАСТРОЕНИЕ».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25</cp:revision>
  <dcterms:created xsi:type="dcterms:W3CDTF">2020-02-13T06:20:27Z</dcterms:created>
  <dcterms:modified xsi:type="dcterms:W3CDTF">2020-09-26T14:29:14Z</dcterms:modified>
</cp:coreProperties>
</file>