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9" r:id="rId3"/>
    <p:sldId id="257" r:id="rId4"/>
    <p:sldId id="270" r:id="rId5"/>
    <p:sldId id="258" r:id="rId6"/>
    <p:sldId id="263" r:id="rId7"/>
    <p:sldId id="265" r:id="rId8"/>
    <p:sldId id="262" r:id="rId9"/>
    <p:sldId id="261" r:id="rId10"/>
    <p:sldId id="268" r:id="rId11"/>
    <p:sldId id="267" r:id="rId12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Rg st="1" end="15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026" autoAdjust="0"/>
    <p:restoredTop sz="94707" autoAdjust="0"/>
  </p:normalViewPr>
  <p:slideViewPr>
    <p:cSldViewPr snapToGrid="0">
      <p:cViewPr varScale="1">
        <p:scale>
          <a:sx n="104" d="100"/>
          <a:sy n="104" d="100"/>
        </p:scale>
        <p:origin x="126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15B39-DFDA-4C02-B855-0EA67486553C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CCFA9-9953-44CD-BDF4-D2953016E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657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4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514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44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704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807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601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49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087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54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774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488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CA600-A623-4482-82CA-0BB269E51A1B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100ED-AE04-4CAD-936E-2C584E429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78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47768" y="529031"/>
            <a:ext cx="6895038" cy="133595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мастер класс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000" b="1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Нетрадиционная техника</a:t>
            </a:r>
            <a:r>
              <a:rPr lang="ru-RU" sz="30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3000" b="1" dirty="0">
                <a:solidFill>
                  <a:schemeClr val="bg2">
                    <a:lumMod val="10000"/>
                  </a:schemeClr>
                </a:solidFill>
              </a:rPr>
            </a:br>
            <a:endParaRPr lang="ru-RU" sz="3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03706" y="3410514"/>
            <a:ext cx="8583162" cy="3043685"/>
          </a:xfrm>
        </p:spPr>
        <p:txBody>
          <a:bodyPr>
            <a:noAutofit/>
          </a:bodyPr>
          <a:lstStyle/>
          <a:p>
            <a:pPr algn="r"/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ru-RU" sz="2000" dirty="0">
                <a:solidFill>
                  <a:schemeClr val="bg2">
                    <a:lumMod val="10000"/>
                  </a:schemeClr>
                </a:solidFill>
              </a:rPr>
              <a:t>                    </a:t>
            </a:r>
          </a:p>
          <a:p>
            <a:pPr algn="r"/>
            <a:r>
              <a:rPr lang="ru-RU" sz="2000" dirty="0">
                <a:solidFill>
                  <a:schemeClr val="bg2">
                    <a:lumMod val="10000"/>
                  </a:schemeClr>
                </a:solidFill>
              </a:rPr>
              <a:t>                             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Воспитатели ГБДО №35</a:t>
            </a:r>
          </a:p>
          <a:p>
            <a:pPr algn="r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                                        Надыршина З.Р.</a:t>
            </a:r>
          </a:p>
          <a:p>
            <a:pPr algn="r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                                               </a:t>
            </a:r>
          </a:p>
          <a:p>
            <a:pPr algn="r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                                           </a:t>
            </a:r>
          </a:p>
          <a:p>
            <a:pPr algn="r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                                </a:t>
            </a:r>
          </a:p>
          <a:p>
            <a:pPr algn="r"/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0661" y="1540358"/>
            <a:ext cx="5269252" cy="13003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8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Пейп</a:t>
            </a:r>
            <a:r>
              <a:rPr lang="ru-RU" sz="8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-Арт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74881" cy="715007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222" y="2764565"/>
            <a:ext cx="3286029" cy="324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5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  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Работы наших воспитанников!                Средняя группа №7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2" y="0"/>
            <a:ext cx="12259417" cy="71891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914" y="1820130"/>
            <a:ext cx="1756977" cy="2339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029" y="1784812"/>
            <a:ext cx="1695199" cy="2257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273" y="4632299"/>
            <a:ext cx="2619678" cy="1967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111" y="2142976"/>
            <a:ext cx="2032000" cy="2706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71B320A-D6AA-4265-ABA6-10EA59A5B6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757" y="4389121"/>
            <a:ext cx="1695200" cy="2257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02221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664" y="1153551"/>
            <a:ext cx="9553135" cy="672074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      </a:t>
            </a:r>
            <a:r>
              <a:rPr lang="ru-RU" sz="49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Создание работ в технике </a:t>
            </a:r>
            <a:br>
              <a:rPr lang="ru-RU" sz="49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9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                    «</a:t>
            </a:r>
            <a:r>
              <a:rPr lang="ru-RU" sz="49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Пейп</a:t>
            </a:r>
            <a:r>
              <a:rPr lang="ru-RU" sz="49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-Арт» позволяет: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3028" y="1825625"/>
            <a:ext cx="8105334" cy="4351338"/>
          </a:xfrm>
        </p:spPr>
        <p:txBody>
          <a:bodyPr>
            <a:normAutofit/>
          </a:bodyPr>
          <a:lstStyle/>
          <a:p>
            <a:endParaRPr lang="ru-RU" sz="2000" dirty="0">
              <a:latin typeface="Bahnschrift SemiBold" panose="020B0502040204020203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Bahnschrift SemiBold" panose="020B0502040204020203" pitchFamily="34" charset="0"/>
              </a:rPr>
              <a:t>● </a:t>
            </a:r>
            <a:r>
              <a:rPr lang="ru-RU" sz="2400" dirty="0">
                <a:latin typeface="Monotype Corsiva" panose="03010101010201010101" pitchFamily="66" charset="0"/>
              </a:rPr>
              <a:t>Обучать простейшему сенсорному анализу;</a:t>
            </a:r>
          </a:p>
          <a:p>
            <a:pPr marL="0" indent="0">
              <a:buNone/>
            </a:pPr>
            <a:r>
              <a:rPr lang="ru-RU" sz="2400" dirty="0">
                <a:latin typeface="Monotype Corsiva" panose="03010101010201010101" pitchFamily="66" charset="0"/>
              </a:rPr>
              <a:t>● Развивать мелкую моторику;</a:t>
            </a:r>
          </a:p>
          <a:p>
            <a:pPr marL="0" indent="0">
              <a:buNone/>
            </a:pPr>
            <a:r>
              <a:rPr lang="ru-RU" sz="2400" dirty="0">
                <a:latin typeface="Monotype Corsiva" panose="03010101010201010101" pitchFamily="66" charset="0"/>
              </a:rPr>
              <a:t>● Обеспечивать правильное восприятие трудовых процессов;</a:t>
            </a:r>
          </a:p>
          <a:p>
            <a:pPr marL="0" indent="0">
              <a:buNone/>
            </a:pPr>
            <a:r>
              <a:rPr lang="ru-RU" sz="2400" dirty="0">
                <a:latin typeface="Monotype Corsiva" panose="03010101010201010101" pitchFamily="66" charset="0"/>
              </a:rPr>
              <a:t>● Преодолевать неуверенность и страх перед незнакомым делом;</a:t>
            </a:r>
          </a:p>
          <a:p>
            <a:pPr marL="0" indent="0">
              <a:buNone/>
            </a:pPr>
            <a:r>
              <a:rPr lang="ru-RU" sz="2400" dirty="0">
                <a:latin typeface="Monotype Corsiva" panose="03010101010201010101" pitchFamily="66" charset="0"/>
              </a:rPr>
              <a:t>● Развивать творческую активность.</a:t>
            </a:r>
          </a:p>
          <a:p>
            <a:pPr marL="0" indent="0">
              <a:buNone/>
            </a:pPr>
            <a:r>
              <a:rPr lang="ru-RU" sz="2400" dirty="0">
                <a:latin typeface="Monotype Corsiva" panose="03010101010201010101" pitchFamily="66" charset="0"/>
              </a:rPr>
              <a:t>● Воспитывать бережное отношение  к предметам и игрушкам, как результатам труда: своего и взрослых.</a:t>
            </a:r>
          </a:p>
          <a:p>
            <a:endParaRPr lang="ru-RU" sz="2000" dirty="0">
              <a:latin typeface="Bahnschrift SemiBol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639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45642" y="1279526"/>
            <a:ext cx="10712450" cy="4081117"/>
          </a:xfrm>
        </p:spPr>
        <p:txBody>
          <a:bodyPr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  <a:t>Автор техники </a:t>
            </a:r>
            <a:r>
              <a:rPr lang="ru-RU" sz="3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>Сорокина </a:t>
            </a:r>
            <a:br>
              <a:rPr lang="ru-RU" sz="3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</a:br>
            <a:r>
              <a:rPr lang="ru-RU" sz="3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>Татьяна </a:t>
            </a:r>
            <a:r>
              <a:rPr lang="ru-RU" sz="32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>Аксентьевна</a:t>
            </a:r>
            <a: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  <a:t>, </a:t>
            </a:r>
            <a:b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</a:br>
            <a: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  <a:t>художник, поэт, </a:t>
            </a:r>
            <a:b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</a:br>
            <a: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  <a:t>руководитель студии </a:t>
            </a:r>
            <a:b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</a:br>
            <a: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  <a:t>литературного и </a:t>
            </a:r>
            <a:b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</a:br>
            <a: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  <a:t>изобразительного </a:t>
            </a:r>
            <a:b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</a:br>
            <a: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  <a:t>творчества для детей и </a:t>
            </a:r>
            <a:b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</a:br>
            <a: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  <a:t>взрослых « Акварель» , </a:t>
            </a:r>
            <a:b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</a:br>
            <a:r>
              <a:rPr lang="ru-RU" sz="3200" dirty="0">
                <a:latin typeface="Monotype Corsiva" panose="03010101010201010101" pitchFamily="66" charset="0"/>
                <a:cs typeface="Arial" panose="020B0604020202020204" pitchFamily="34" charset="0"/>
              </a:rPr>
              <a:t>живет в городе Николаеве.</a:t>
            </a:r>
          </a:p>
        </p:txBody>
      </p:sp>
      <p:sp>
        <p:nvSpPr>
          <p:cNvPr id="3" name="Объект 2" hidden="1"/>
          <p:cNvSpPr>
            <a:spLocks noGrp="1"/>
          </p:cNvSpPr>
          <p:nvPr>
            <p:ph idx="4294967295"/>
          </p:nvPr>
        </p:nvSpPr>
        <p:spPr>
          <a:xfrm rot="10800000">
            <a:off x="0" y="1909763"/>
            <a:ext cx="10515600" cy="435133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737" y="-251167"/>
            <a:ext cx="8807157" cy="6605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406" y="-203982"/>
            <a:ext cx="12360812" cy="726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10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vert="horz" anchor="t">
            <a:noAutofit/>
          </a:bodyPr>
          <a:lstStyle/>
          <a:p>
            <a:pPr algn="l"/>
            <a:r>
              <a:rPr lang="ru-RU" sz="96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       Что такое </a:t>
            </a:r>
            <a:br>
              <a:rPr lang="ru-RU" sz="96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96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     «</a:t>
            </a:r>
            <a:r>
              <a:rPr lang="ru-RU" sz="9600" b="1" dirty="0" err="1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Пейп</a:t>
            </a:r>
            <a:r>
              <a:rPr lang="ru-RU" sz="96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-арт» </a:t>
            </a:r>
            <a:br>
              <a:rPr lang="ru-RU" sz="96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96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             ?</a:t>
            </a: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                  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715"/>
            <a:ext cx="12192000" cy="7041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097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3">
            <a:normAutofit/>
          </a:bodyPr>
          <a:lstStyle/>
          <a:p>
            <a:pPr algn="r"/>
            <a:r>
              <a:rPr lang="ru-RU" sz="2400" dirty="0">
                <a:latin typeface="Monotype Corsiva" panose="03010101010201010101" pitchFamily="66" charset="0"/>
              </a:rPr>
              <a:t>             </a:t>
            </a:r>
            <a:r>
              <a:rPr lang="ru-RU" sz="2400" dirty="0" err="1">
                <a:latin typeface="Monotype Corsiva" panose="03010101010201010101" pitchFamily="66" charset="0"/>
              </a:rPr>
              <a:t>Пейп</a:t>
            </a:r>
            <a:r>
              <a:rPr lang="ru-RU" sz="2400" dirty="0">
                <a:latin typeface="Monotype Corsiva" panose="03010101010201010101" pitchFamily="66" charset="0"/>
              </a:rPr>
              <a:t>-Арт – это удивительная техника декорирования разнообразных                                предметов с помощью обычных бумажных салфеток. В итоге поверхность с                 точностью имитирует резьбу или чеканку. Этот вид рукоделия придумала Татьяна Сорокина, которая перепробовала массу техник и решила создать что-то свое. Изначально она назвала это творчество «</a:t>
            </a:r>
            <a:r>
              <a:rPr lang="ru-RU" sz="2400" dirty="0" err="1">
                <a:latin typeface="Monotype Corsiva" panose="03010101010201010101" pitchFamily="66" charset="0"/>
              </a:rPr>
              <a:t>Салфетная</a:t>
            </a:r>
            <a:r>
              <a:rPr lang="ru-RU" sz="2400" dirty="0">
                <a:latin typeface="Monotype Corsiva" panose="03010101010201010101" pitchFamily="66" charset="0"/>
              </a:rPr>
              <a:t> пластика», а потом техника получила всем уже известное название </a:t>
            </a:r>
            <a:r>
              <a:rPr lang="ru-RU" sz="2400" dirty="0" err="1">
                <a:latin typeface="Monotype Corsiva" panose="03010101010201010101" pitchFamily="66" charset="0"/>
              </a:rPr>
              <a:t>Пейп</a:t>
            </a:r>
            <a:r>
              <a:rPr lang="ru-RU" sz="2400" dirty="0">
                <a:latin typeface="Monotype Corsiva" panose="03010101010201010101" pitchFamily="66" charset="0"/>
              </a:rPr>
              <a:t>-Арт. Мы вам  предлагаем мастер-класс и фото готовых работ в технике </a:t>
            </a:r>
            <a:r>
              <a:rPr lang="ru-RU" sz="2400" dirty="0" err="1">
                <a:latin typeface="Monotype Corsiva" panose="03010101010201010101" pitchFamily="66" charset="0"/>
              </a:rPr>
              <a:t>Пейп</a:t>
            </a:r>
            <a:r>
              <a:rPr lang="ru-RU" sz="2400" dirty="0">
                <a:latin typeface="Monotype Corsiva" panose="03010101010201010101" pitchFamily="66" charset="0"/>
              </a:rPr>
              <a:t>-Арт. Вдохновляйтесь и создавайте настоящие шедевры из салфеток.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14500" y="-315220"/>
            <a:ext cx="13811794" cy="748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300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6482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2000" b="1" dirty="0"/>
              <a:t>  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31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31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«</a:t>
            </a:r>
            <a:r>
              <a:rPr lang="ru-RU" sz="31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Пейп</a:t>
            </a:r>
            <a:r>
              <a:rPr lang="ru-RU" sz="31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-арт» -это техника</a:t>
            </a:r>
            <a:br>
              <a:rPr lang="ru-RU" sz="3100" b="1" dirty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1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декорирования </a:t>
            </a:r>
            <a:br>
              <a:rPr lang="ru-RU" sz="3100" b="1" dirty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1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 бумажными </a:t>
            </a:r>
            <a:br>
              <a:rPr lang="ru-RU" sz="3100" b="1" dirty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1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 салфетками.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812" y="2890274"/>
            <a:ext cx="4149969" cy="33104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174" y="604911"/>
            <a:ext cx="4092691" cy="2799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201550" y="4170624"/>
            <a:ext cx="6096000" cy="369332"/>
          </a:xfrm>
          <a:prstGeom prst="rect">
            <a:avLst/>
          </a:prstGeom>
        </p:spPr>
        <p:txBody>
          <a:bodyPr anchor="b">
            <a:spAutoFit/>
          </a:bodyPr>
          <a:lstStyle/>
          <a:p>
            <a:r>
              <a:rPr lang="ru-RU" dirty="0"/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8690212" y="3797214"/>
            <a:ext cx="2747994" cy="1815882"/>
          </a:xfrm>
          <a:prstGeom prst="rect">
            <a:avLst/>
          </a:prstGeom>
        </p:spPr>
        <p:txBody>
          <a:bodyPr vert="horz" wrap="square" anchor="t" anchorCtr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выполнение рисунка </a:t>
            </a:r>
          </a:p>
          <a:p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нитью из салфеток.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0584" cy="722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214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863" y="1840926"/>
            <a:ext cx="3839889" cy="39601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50800"/>
          </a:effectLst>
          <a:scene3d>
            <a:camera prst="orthographicFront">
              <a:rot lat="0" lon="21299999" rev="0"/>
            </a:camera>
            <a:lightRig rig="threePt" dir="t"/>
          </a:scene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668" y="1027910"/>
            <a:ext cx="4055871" cy="39601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scene3d>
            <a:camera prst="orthographicFront">
              <a:rot lat="0" lon="600002" rev="0"/>
            </a:camera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6186"/>
            <a:ext cx="12302836" cy="7070372"/>
          </a:xfrm>
          <a:prstGeom prst="rect">
            <a:avLst/>
          </a:prstGeom>
          <a:effectLst>
            <a:softEdge rad="0"/>
          </a:effectLst>
          <a:scene3d>
            <a:camera prst="orthographicFront">
              <a:rot lat="0" lon="21299989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098349285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3" y="365125"/>
            <a:ext cx="10030265" cy="170282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    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Мастер класс – «Снежинка»,                                                               выполненный в технике 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   «</a:t>
            </a:r>
            <a:r>
              <a:rPr lang="ru-RU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Пейп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 – Арт»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5736" y="0"/>
            <a:ext cx="13244946" cy="7188868"/>
          </a:xfrm>
          <a:prstGeom prst="rect">
            <a:avLst/>
          </a:prstGeom>
          <a:scene3d>
            <a:camera prst="orthographicFront">
              <a:rot lat="0" lon="900000" rev="0"/>
            </a:camera>
            <a:lightRig rig="threePt" dir="t"/>
          </a:scene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301" y="2226677"/>
            <a:ext cx="3267267" cy="4351338"/>
          </a:xfrm>
        </p:spPr>
      </p:pic>
    </p:spTree>
    <p:extLst>
      <p:ext uri="{BB962C8B-B14F-4D97-AF65-F5344CB8AC3E}">
        <p14:creationId xmlns:p14="http://schemas.microsoft.com/office/powerpoint/2010/main" val="187200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</a:t>
            </a:r>
            <a:r>
              <a:rPr lang="ru-RU" b="1" dirty="0">
                <a:latin typeface="Monotype Corsiva" panose="03010101010201010101" pitchFamily="66" charset="0"/>
              </a:rPr>
              <a:t>Как заготовить жгутики?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0831" y="1477108"/>
            <a:ext cx="9609406" cy="4770194"/>
          </a:xfrm>
        </p:spPr>
        <p:txBody>
          <a:bodyPr>
            <a:normAutofit/>
          </a:bodyPr>
          <a:lstStyle/>
          <a:p>
            <a:endParaRPr lang="ru-RU" dirty="0">
              <a:latin typeface="Bahnschrift Light Condensed" panose="020B0502040204020203" pitchFamily="34" charset="0"/>
            </a:endParaRPr>
          </a:p>
          <a:p>
            <a:pPr marL="0" indent="0" algn="ctr">
              <a:buNone/>
            </a:pPr>
            <a:r>
              <a:rPr lang="ru-RU" sz="2000" dirty="0">
                <a:latin typeface="Monotype Corsiva" panose="03010101010201010101" pitchFamily="66" charset="0"/>
              </a:rPr>
              <a:t>Материалом для поделок являются тонкие бумажные нити-жгуты. Заготовить их можно двумя способами:</a:t>
            </a:r>
          </a:p>
          <a:p>
            <a:pPr marL="0" indent="0" algn="ctr">
              <a:buNone/>
            </a:pPr>
            <a:r>
              <a:rPr lang="ru-RU" sz="2000" dirty="0">
                <a:latin typeface="Monotype Corsiva" panose="03010101010201010101" pitchFamily="66" charset="0"/>
              </a:rPr>
              <a:t> 1.Традиционный способ: Его еще можно назвать авторским: именно так ученики Татьяны Сорокиной готовили сырье для своих произведений. </a:t>
            </a:r>
          </a:p>
          <a:p>
            <a:pPr marL="0" indent="0" algn="ctr">
              <a:buNone/>
            </a:pPr>
            <a:r>
              <a:rPr lang="ru-RU" sz="2000" dirty="0">
                <a:latin typeface="Monotype Corsiva" panose="03010101010201010101" pitchFamily="66" charset="0"/>
              </a:rPr>
              <a:t>Нарезаем из салфеток полоски шириной 1-1,5 см. Опускаем по одной в воду. Скручиваем ладонями в тонкие нити. Даем чуть просохнуть – можно использовать. Если жгутики пересохли до момента использования, можно слегка намочить их водой. Если нужны элементы другой формы, например, шарики, то их скручивают из уже готовых ниток.  </a:t>
            </a:r>
          </a:p>
          <a:p>
            <a:pPr marL="0" indent="0" algn="ctr">
              <a:buNone/>
            </a:pPr>
            <a:r>
              <a:rPr lang="ru-RU" sz="2000" dirty="0">
                <a:latin typeface="Monotype Corsiva" panose="03010101010201010101" pitchFamily="66" charset="0"/>
              </a:rPr>
              <a:t>2. Хитрый» способ : Человек всегда стремится облегчить процесс выполнения своих дел, и рукоделие не стало исключением.  Нарезаем </a:t>
            </a:r>
            <a:r>
              <a:rPr lang="ru-RU" sz="2000" dirty="0" err="1">
                <a:latin typeface="Monotype Corsiva" panose="03010101010201010101" pitchFamily="66" charset="0"/>
              </a:rPr>
              <a:t>полосочки</a:t>
            </a:r>
            <a:r>
              <a:rPr lang="ru-RU" sz="2000" dirty="0">
                <a:latin typeface="Monotype Corsiva" panose="03010101010201010101" pitchFamily="66" charset="0"/>
              </a:rPr>
              <a:t> шириной 1,5-2 см. В воду добавляем клей, перемешиваем. Окунаем заготовку из салфетки. Прикладываем полоску к бедру и проводим ладонью до колена – жгут готов. Таким образом можно сделать до 20 ниток всего за 5 минут!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709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961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024" y="420971"/>
            <a:ext cx="3262500" cy="2763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383" y="387327"/>
            <a:ext cx="3227162" cy="279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367" y="3375896"/>
            <a:ext cx="3559804" cy="27997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046" y="3375896"/>
            <a:ext cx="3542633" cy="2801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" y="-235984"/>
            <a:ext cx="12304542" cy="7223760"/>
          </a:xfrm>
          <a:prstGeom prst="rect">
            <a:avLst/>
          </a:prstGeom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8997" y="9170126"/>
            <a:ext cx="12758119" cy="704088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7338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1238</TotalTime>
  <Words>346</Words>
  <Application>Microsoft Office PowerPoint</Application>
  <PresentationFormat>Широкоэкранный</PresentationFormat>
  <Paragraphs>48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Bahnschrift Light Condensed</vt:lpstr>
      <vt:lpstr>Bahnschrift SemiBold</vt:lpstr>
      <vt:lpstr>Calibri</vt:lpstr>
      <vt:lpstr>Calibri Light</vt:lpstr>
      <vt:lpstr>Monotype Corsiva</vt:lpstr>
      <vt:lpstr>Тема Office</vt:lpstr>
      <vt:lpstr> мастер класс Нетрадиционная техника </vt:lpstr>
      <vt:lpstr>Автор техники Сорокина  Татьяна Аксентьевна,  художник, поэт,  руководитель студии  литературного и  изобразительного  творчества для детей и  взрослых « Акварель» ,  живет в городе Николаеве.</vt:lpstr>
      <vt:lpstr>           Что такое           «Пейп-арт»                   ?</vt:lpstr>
      <vt:lpstr>Презентация PowerPoint</vt:lpstr>
      <vt:lpstr>             «Пейп-арт» -это техника  декорирования    бумажными    салфетками.</vt:lpstr>
      <vt:lpstr>                   </vt:lpstr>
      <vt:lpstr>      Мастер класс – «Снежинка»,                                                               выполненный в технике     «Пейп – Арт»</vt:lpstr>
      <vt:lpstr>                     Как заготовить жгутики? </vt:lpstr>
      <vt:lpstr>Презентация PowerPoint</vt:lpstr>
      <vt:lpstr>    Работы наших воспитанников!                Средняя группа №7</vt:lpstr>
      <vt:lpstr>                 Создание работ в технике                      «Пейп-Арт» позволяет: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Пейп–арт  Нетрадиционная техника</dc:title>
  <dc:creator>зара</dc:creator>
  <cp:lastModifiedBy>зара</cp:lastModifiedBy>
  <cp:revision>63</cp:revision>
  <cp:lastPrinted>2022-01-13T19:41:05Z</cp:lastPrinted>
  <dcterms:created xsi:type="dcterms:W3CDTF">2021-12-11T14:18:19Z</dcterms:created>
  <dcterms:modified xsi:type="dcterms:W3CDTF">2022-02-20T13:43:50Z</dcterms:modified>
</cp:coreProperties>
</file>