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  <a:srgbClr val="0000FF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1C32A-6804-4AB6-B8AE-184DACF2A8EC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611A0-F640-4122-AF90-D9748FAF9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fotoramki.online/thumb/frame/700/27/2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3125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928802"/>
            <a:ext cx="7772400" cy="1470025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Счет и сравнение 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количества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пределах </a:t>
            </a:r>
            <a:r>
              <a:rPr lang="ru-RU" sz="6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5.infourok.ru/uploads/ex/0e0b/000e17ca-4d4efab1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1506" name="Picture 2" descr="https://ds04.infourok.ru/uploads/ex/0f53/0015a6aa-ad000dac/img6.jpg"/>
          <p:cNvPicPr>
            <a:picLocks noChangeAspect="1" noChangeArrowheads="1"/>
          </p:cNvPicPr>
          <p:nvPr/>
        </p:nvPicPr>
        <p:blipFill>
          <a:blip r:embed="rId3"/>
          <a:srcRect l="7031" t="14583" r="5468" b="4166"/>
          <a:stretch>
            <a:fillRect/>
          </a:stretch>
        </p:blipFill>
        <p:spPr bwMode="auto">
          <a:xfrm>
            <a:off x="1000101" y="785794"/>
            <a:ext cx="5857915" cy="3929090"/>
          </a:xfrm>
          <a:prstGeom prst="rect">
            <a:avLst/>
          </a:prstGeom>
          <a:noFill/>
        </p:spPr>
      </p:pic>
      <p:sp>
        <p:nvSpPr>
          <p:cNvPr id="6" name="Правая фигурная скобка 5"/>
          <p:cNvSpPr/>
          <p:nvPr/>
        </p:nvSpPr>
        <p:spPr>
          <a:xfrm rot="5400000">
            <a:off x="3607587" y="2964653"/>
            <a:ext cx="500066" cy="4286280"/>
          </a:xfrm>
          <a:prstGeom prst="rightBrace">
            <a:avLst>
              <a:gd name="adj1" fmla="val 44904"/>
              <a:gd name="adj2" fmla="val 506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571868" y="528638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642918"/>
            <a:ext cx="2357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№3.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5.infourok.ru/uploads/ex/0e0b/000e17ca-4d4efab1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 № 4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Повторялочка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от Маши»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ixelbrush.ru/uploads/posts/2010-04/1272089308_p8e19vrhnyfhjxc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742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1643050"/>
            <a:ext cx="32861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Друзья мои!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Большое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вам спасибо.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Кот </a:t>
            </a:r>
            <a:r>
              <a:rPr lang="ru-RU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Базилио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лиса Алиса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меня отпустили, вернули золотой ключик. Я обещаю вам, что буду выполнять всё, что скажет мне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Мальвина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И постараюсь многому научиться, потому что я хочу быть похожим на вас: много знать и уметь. До свидания! Спешу на урок!</a:t>
            </a:r>
          </a:p>
        </p:txBody>
      </p:sp>
      <p:pic>
        <p:nvPicPr>
          <p:cNvPr id="6" name="Рисунок 5" descr="https://dobriy-den.ru/assets/images/img2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286388"/>
            <a:ext cx="2286016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www.templeit.net/useruploads/shablony/sh_ramka_det_6buratinko2.jpg"/>
          <p:cNvPicPr>
            <a:picLocks noChangeAspect="1" noChangeArrowheads="1"/>
          </p:cNvPicPr>
          <p:nvPr/>
        </p:nvPicPr>
        <p:blipFill>
          <a:blip r:embed="rId2"/>
          <a:srcRect t="8333" b="8333"/>
          <a:stretch>
            <a:fillRect/>
          </a:stretch>
        </p:blipFill>
        <p:spPr bwMode="auto">
          <a:xfrm>
            <a:off x="0" y="0"/>
            <a:ext cx="9144000" cy="68580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647434">
            <a:off x="2443053" y="1096195"/>
            <a:ext cx="570363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Дорогие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друзья!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Пожалуйста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помогите мне! Злой кот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Базилио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лиса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Алиса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закрыли меня в комнате и не отдают мне мой золотой ключик, который я нёс папе Карло. Отпустят меня они только тогда, когда я помогу им ответить на их вопросы.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Друзья мои,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не знаю ответы! Пожалуйста, помогите! Первый вопрос в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конверте под </a:t>
            </a: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номером 1</a:t>
            </a:r>
            <a:endParaRPr lang="ru-RU" sz="24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labirint.ru/rcimg/54963e777ec9d47fb505e1e684d4645f/1920x1080/comments_pic/1010/03lab99al1268313898.jpg?12683138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5143504" cy="6858005"/>
          </a:xfrm>
          <a:prstGeom prst="rect">
            <a:avLst/>
          </a:prstGeom>
          <a:noFill/>
        </p:spPr>
      </p:pic>
      <p:pic>
        <p:nvPicPr>
          <p:cNvPr id="5" name="Picture 6" descr="https://nocens.net/i/1635/1361012162_11635_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24977" y="571480"/>
            <a:ext cx="4619023" cy="62865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142852"/>
            <a:ext cx="214314" cy="128588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5.infourok.ru/uploads/ex/0e0b/000e17ca-4d4efab1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№1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зевай, на вопросы отвечай!»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s://detskipark.ru/uploads/thumbs/6-b1b4c10898-2399b3b280-9d931c2d5d84728c1f6035c170be91c7.jpg"/>
          <p:cNvPicPr>
            <a:picLocks noChangeAspect="1" noChangeArrowheads="1"/>
          </p:cNvPicPr>
          <p:nvPr/>
        </p:nvPicPr>
        <p:blipFill>
          <a:blip r:embed="rId3"/>
          <a:srcRect t="14999" b="16000"/>
          <a:stretch>
            <a:fillRect/>
          </a:stretch>
        </p:blipFill>
        <p:spPr bwMode="auto">
          <a:xfrm>
            <a:off x="1214414" y="2214554"/>
            <a:ext cx="2368085" cy="1633990"/>
          </a:xfrm>
          <a:prstGeom prst="rect">
            <a:avLst/>
          </a:prstGeom>
          <a:noFill/>
        </p:spPr>
      </p:pic>
      <p:pic>
        <p:nvPicPr>
          <p:cNvPr id="15366" name="Picture 6" descr="http://i.mycdn.me/i?r=AzEPZsRbOZEKgBhR0XGMT1Rkqz921hN3LeuPCLvxMW9BC6aKTM5SRkZCeTgDn6uOy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2071678"/>
            <a:ext cx="1917691" cy="1565315"/>
          </a:xfrm>
          <a:prstGeom prst="rect">
            <a:avLst/>
          </a:prstGeom>
          <a:noFill/>
        </p:spPr>
      </p:pic>
      <p:pic>
        <p:nvPicPr>
          <p:cNvPr id="15368" name="Picture 8" descr="https://cdn3.vectorstock.com/i/1000x1000/49/67/pencil-and-ruler-vector-204967.jpg"/>
          <p:cNvPicPr>
            <a:picLocks noChangeAspect="1" noChangeArrowheads="1"/>
          </p:cNvPicPr>
          <p:nvPr/>
        </p:nvPicPr>
        <p:blipFill>
          <a:blip r:embed="rId5" cstate="print"/>
          <a:srcRect t="30683" b="20278"/>
          <a:stretch>
            <a:fillRect/>
          </a:stretch>
        </p:blipFill>
        <p:spPr bwMode="auto">
          <a:xfrm>
            <a:off x="1071538" y="4572008"/>
            <a:ext cx="3500462" cy="1338936"/>
          </a:xfrm>
          <a:prstGeom prst="rect">
            <a:avLst/>
          </a:prstGeom>
          <a:noFill/>
        </p:spPr>
      </p:pic>
      <p:pic>
        <p:nvPicPr>
          <p:cNvPr id="15370" name="Picture 10" descr="http://murchik-spb.ru/wa-data/public/site/img/100-natural-pure-cotton-rope-3-stran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2285992"/>
            <a:ext cx="1247779" cy="1247779"/>
          </a:xfrm>
          <a:prstGeom prst="rect">
            <a:avLst/>
          </a:prstGeom>
          <a:noFill/>
        </p:spPr>
      </p:pic>
      <p:pic>
        <p:nvPicPr>
          <p:cNvPr id="15372" name="Picture 12" descr="https://thumbs.dreamstime.com/b/red-thread-spool-needle-sewing-sharp-inserted-4118120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 l="9208" t="10499" r="9229" b="11688"/>
          <a:stretch>
            <a:fillRect/>
          </a:stretch>
        </p:blipFill>
        <p:spPr bwMode="auto">
          <a:xfrm>
            <a:off x="6072198" y="2928934"/>
            <a:ext cx="973450" cy="928694"/>
          </a:xfrm>
          <a:prstGeom prst="rect">
            <a:avLst/>
          </a:prstGeom>
          <a:noFill/>
        </p:spPr>
      </p:pic>
      <p:pic>
        <p:nvPicPr>
          <p:cNvPr id="15374" name="Picture 14" descr="https://thumbs.dreamstime.com/b/%D1%81%D0%B5%D1%81%D1%82%D1%80%D0%B0-%D0%B1%D1%80%D0%B0%D1%82%D0%B0-11469905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529" r="16304"/>
          <a:stretch>
            <a:fillRect/>
          </a:stretch>
        </p:blipFill>
        <p:spPr bwMode="auto">
          <a:xfrm>
            <a:off x="5000628" y="3643314"/>
            <a:ext cx="2143140" cy="236301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071538" y="1785926"/>
            <a:ext cx="2612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стол выше стула, то стул?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(ниже стола)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1868" y="1714488"/>
            <a:ext cx="2434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дорога шире тропинки,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тропинка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(уже дороги)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5852" y="4143380"/>
            <a:ext cx="2850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линейка длиннее карандаша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карандаш?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(короче 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линейки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6248" y="5786454"/>
            <a:ext cx="2874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сестра старше брата, то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брат?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(младше сестры)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29322" y="1714488"/>
            <a:ext cx="23021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верёвка толще нитки,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нитка? 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(тоньше 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веревки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e0b/000e17ca-4d4efab1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000100" y="2000240"/>
            <a:ext cx="6858048" cy="412592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6. Какой </a:t>
            </a:r>
            <a:r>
              <a:rPr lang="ru-RU" dirty="0">
                <a:solidFill>
                  <a:srgbClr val="D60093"/>
                </a:solidFill>
              </a:rPr>
              <a:t>сегодня день недели?</a:t>
            </a:r>
          </a:p>
          <a:p>
            <a:pPr>
              <a:buNone/>
            </a:pPr>
            <a:r>
              <a:rPr lang="ru-RU" dirty="0">
                <a:solidFill>
                  <a:srgbClr val="0000FF"/>
                </a:solidFill>
              </a:rPr>
              <a:t>7. Какой день недели был вчера?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8. Какой день недели будет завтра?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9. Сколько всего дней в неделе?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10. Какой день идёт после четверга?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11. Как называется пятый день недели?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12. Про какие дни недели мы говорим «рабочие дни»?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13. Как называются «выходные» дни недели?</a:t>
            </a:r>
          </a:p>
          <a:p>
            <a:pPr>
              <a:buNone/>
            </a:pPr>
            <a:r>
              <a:rPr lang="ru-RU" dirty="0">
                <a:solidFill>
                  <a:srgbClr val="CC3300"/>
                </a:solidFill>
              </a:rPr>
              <a:t>14. Какой день недели между понедельником и средой?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388" name="Picture 4" descr="https://cs10.pikabu.ru/post_img/2018/11/04/5/og_og_1541314362216243345.jpg"/>
          <p:cNvPicPr>
            <a:picLocks noChangeAspect="1" noChangeArrowheads="1"/>
          </p:cNvPicPr>
          <p:nvPr/>
        </p:nvPicPr>
        <p:blipFill>
          <a:blip r:embed="rId3"/>
          <a:srcRect t="50559"/>
          <a:stretch>
            <a:fillRect/>
          </a:stretch>
        </p:blipFill>
        <p:spPr bwMode="auto">
          <a:xfrm>
            <a:off x="0" y="642918"/>
            <a:ext cx="4500562" cy="1071679"/>
          </a:xfrm>
          <a:prstGeom prst="rect">
            <a:avLst/>
          </a:prstGeom>
          <a:noFill/>
        </p:spPr>
      </p:pic>
      <p:pic>
        <p:nvPicPr>
          <p:cNvPr id="16390" name="Picture 6" descr="https://cs10.pikabu.ru/post_img/2018/11/04/5/og_og_1541314362216243345.jpg"/>
          <p:cNvPicPr>
            <a:picLocks noChangeAspect="1" noChangeArrowheads="1"/>
          </p:cNvPicPr>
          <p:nvPr/>
        </p:nvPicPr>
        <p:blipFill>
          <a:blip r:embed="rId3"/>
          <a:srcRect b="49441"/>
          <a:stretch>
            <a:fillRect/>
          </a:stretch>
        </p:blipFill>
        <p:spPr bwMode="auto">
          <a:xfrm>
            <a:off x="4500562" y="642918"/>
            <a:ext cx="4643438" cy="1071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e0b/000e17ca-4d4efab1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«Посчитай!»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ds04.infourok.ru/uploads/ex/0778/00064907-daf4c64c/img1.jpg"/>
          <p:cNvPicPr/>
          <p:nvPr/>
        </p:nvPicPr>
        <p:blipFill>
          <a:blip r:embed="rId3"/>
          <a:srcRect l="2857" t="24777" r="46140" b="40178"/>
          <a:stretch>
            <a:fillRect/>
          </a:stretch>
        </p:blipFill>
        <p:spPr bwMode="auto">
          <a:xfrm>
            <a:off x="1428728" y="1857364"/>
            <a:ext cx="3032263" cy="1560444"/>
          </a:xfrm>
          <a:prstGeom prst="rect">
            <a:avLst/>
          </a:prstGeom>
          <a:noFill/>
        </p:spPr>
      </p:pic>
      <p:pic>
        <p:nvPicPr>
          <p:cNvPr id="9" name="Рисунок 8" descr="https://ds04.infourok.ru/uploads/ex/0778/00064907-daf4c64c/img1.jpg"/>
          <p:cNvPicPr/>
          <p:nvPr/>
        </p:nvPicPr>
        <p:blipFill>
          <a:blip r:embed="rId3"/>
          <a:srcRect l="57382" t="24330" b="43527"/>
          <a:stretch>
            <a:fillRect/>
          </a:stretch>
        </p:blipFill>
        <p:spPr bwMode="auto">
          <a:xfrm>
            <a:off x="4786314" y="1785926"/>
            <a:ext cx="3000396" cy="1716987"/>
          </a:xfrm>
          <a:prstGeom prst="rect">
            <a:avLst/>
          </a:prstGeom>
          <a:noFill/>
        </p:spPr>
      </p:pic>
      <p:pic>
        <p:nvPicPr>
          <p:cNvPr id="10" name="Рисунок 9" descr="https://ds04.infourok.ru/uploads/ex/0778/00064907-daf4c64c/img1.jpg"/>
          <p:cNvPicPr/>
          <p:nvPr/>
        </p:nvPicPr>
        <p:blipFill>
          <a:blip r:embed="rId3"/>
          <a:srcRect l="9547" t="78125" r="3511" b="5134"/>
          <a:stretch>
            <a:fillRect/>
          </a:stretch>
        </p:blipFill>
        <p:spPr bwMode="auto">
          <a:xfrm>
            <a:off x="1928794" y="3571876"/>
            <a:ext cx="5169176" cy="745435"/>
          </a:xfrm>
          <a:prstGeom prst="rect">
            <a:avLst/>
          </a:prstGeom>
          <a:noFill/>
        </p:spPr>
      </p:pic>
      <p:sp>
        <p:nvSpPr>
          <p:cNvPr id="12" name="Правая фигурная скобка 11"/>
          <p:cNvSpPr/>
          <p:nvPr/>
        </p:nvSpPr>
        <p:spPr>
          <a:xfrm rot="5400000">
            <a:off x="4357686" y="1357298"/>
            <a:ext cx="500066" cy="6215106"/>
          </a:xfrm>
          <a:prstGeom prst="rightBrace">
            <a:avLst>
              <a:gd name="adj1" fmla="val 44904"/>
              <a:gd name="adj2" fmla="val 506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4786322"/>
            <a:ext cx="1285884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7200" b="1" cap="none" spc="0" dirty="0">
              <a:ln w="11430">
                <a:solidFill>
                  <a:srgbClr val="FF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 descr="https://fs01.vseosvita.ua/01005s2c-b0a4/002.jpg"/>
          <p:cNvPicPr>
            <a:picLocks noChangeAspect="1" noChangeArrowheads="1"/>
          </p:cNvPicPr>
          <p:nvPr/>
        </p:nvPicPr>
        <p:blipFill>
          <a:blip r:embed="rId4" cstate="print"/>
          <a:srcRect l="10017" t="2152" r="11857"/>
          <a:stretch>
            <a:fillRect/>
          </a:stretch>
        </p:blipFill>
        <p:spPr bwMode="auto">
          <a:xfrm>
            <a:off x="642910" y="4929198"/>
            <a:ext cx="1548567" cy="1454621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https://ds04.infourok.ru/uploads/ex/06b8/00065bcf-db8c36cc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5.infourok.ru/uploads/ex/0e0b/000e17ca-4d4efab1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8434" name="Picture 2" descr="https://mblx.ru/wp-content/uploads/2017/09/Kartinka-s-geometricheskimi-figurami-768x1074.jpg"/>
          <p:cNvPicPr>
            <a:picLocks noChangeAspect="1" noChangeArrowheads="1"/>
          </p:cNvPicPr>
          <p:nvPr/>
        </p:nvPicPr>
        <p:blipFill>
          <a:blip r:embed="rId3" cstate="print"/>
          <a:srcRect l="14475" t="6067" r="4470" b="35273"/>
          <a:stretch>
            <a:fillRect/>
          </a:stretch>
        </p:blipFill>
        <p:spPr bwMode="auto">
          <a:xfrm>
            <a:off x="1000100" y="4786322"/>
            <a:ext cx="1297790" cy="1313426"/>
          </a:xfrm>
          <a:prstGeom prst="ellipse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86116" y="785794"/>
            <a:ext cx="28182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 № 3.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Веселые задачки»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14612" y="1785926"/>
            <a:ext cx="41280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№1.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ветке сидели 2 воробья.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Прилетели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сели рядом ещё 2 синицы.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 сидит на ветке?</a:t>
            </a:r>
          </a:p>
        </p:txBody>
      </p:sp>
      <p:pic>
        <p:nvPicPr>
          <p:cNvPr id="8" name="Рисунок 7" descr="https://cdn1.ozone.ru/multimedia/1037266585.jpg"/>
          <p:cNvPicPr/>
          <p:nvPr/>
        </p:nvPicPr>
        <p:blipFill>
          <a:blip r:embed="rId4" cstate="print"/>
          <a:srcRect l="19686" r="19631"/>
          <a:stretch>
            <a:fillRect/>
          </a:stretch>
        </p:blipFill>
        <p:spPr bwMode="auto">
          <a:xfrm>
            <a:off x="5000628" y="3000372"/>
            <a:ext cx="1901774" cy="2351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https://ds04.infourok.ru/uploads/ex/0d31/00048d88-4230c752/img6.jpg"/>
          <p:cNvPicPr>
            <a:picLocks noChangeAspect="1" noChangeArrowheads="1"/>
          </p:cNvPicPr>
          <p:nvPr/>
        </p:nvPicPr>
        <p:blipFill>
          <a:blip r:embed="rId5"/>
          <a:srcRect l="58228" t="69621"/>
          <a:stretch>
            <a:fillRect/>
          </a:stretch>
        </p:blipFill>
        <p:spPr bwMode="auto">
          <a:xfrm>
            <a:off x="2357422" y="3357562"/>
            <a:ext cx="2357422" cy="1285837"/>
          </a:xfrm>
          <a:prstGeom prst="rect">
            <a:avLst/>
          </a:prstGeom>
          <a:noFill/>
        </p:spPr>
      </p:pic>
      <p:sp>
        <p:nvSpPr>
          <p:cNvPr id="10" name="Правая фигурная скобка 9"/>
          <p:cNvSpPr/>
          <p:nvPr/>
        </p:nvSpPr>
        <p:spPr>
          <a:xfrm rot="5400000">
            <a:off x="4607719" y="3321843"/>
            <a:ext cx="500066" cy="4286280"/>
          </a:xfrm>
          <a:prstGeom prst="rightBrace">
            <a:avLst>
              <a:gd name="adj1" fmla="val 44904"/>
              <a:gd name="adj2" fmla="val 506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572000" y="564357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e0b/000e17ca-4d4efab1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0482" name="Picture 2" descr="https://fsd.multiurok.ru/html/2018/03/22/s_5ab3cc981d186/img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8D18E"/>
              </a:clrFrom>
              <a:clrTo>
                <a:srgbClr val="E8D18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100010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312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Счет и сравнение  количества  в пределах 20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Задание № 4  «Повторялочка от Маши» 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Veronika17</dc:creator>
  <cp:lastModifiedBy>Veronika17</cp:lastModifiedBy>
  <cp:revision>24</cp:revision>
  <dcterms:created xsi:type="dcterms:W3CDTF">2021-01-24T10:49:24Z</dcterms:created>
  <dcterms:modified xsi:type="dcterms:W3CDTF">2021-01-25T15:25:10Z</dcterms:modified>
</cp:coreProperties>
</file>