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5" r:id="rId5"/>
    <p:sldId id="260" r:id="rId6"/>
    <p:sldId id="266" r:id="rId7"/>
    <p:sldId id="267" r:id="rId8"/>
    <p:sldId id="264" r:id="rId9"/>
    <p:sldId id="261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44" autoAdjust="0"/>
    <p:restoredTop sz="94671" autoAdjust="0"/>
  </p:normalViewPr>
  <p:slideViewPr>
    <p:cSldViewPr snapToGrid="0">
      <p:cViewPr varScale="1">
        <p:scale>
          <a:sx n="69" d="100"/>
          <a:sy n="69" d="100"/>
        </p:scale>
        <p:origin x="714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8129" y="434162"/>
            <a:ext cx="11075745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9818-A873-4DCE-BC0E-D308A2F21C3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6DBA-A624-4F09-819F-A0B2CDBB6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9818-A873-4DCE-BC0E-D308A2F21C3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6DBA-A624-4F09-819F-A0B2CDBB6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533405"/>
            <a:ext cx="26416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11200" y="533403"/>
            <a:ext cx="79248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9818-A873-4DCE-BC0E-D308A2F21C3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6DBA-A624-4F09-819F-A0B2CDBB6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9818-A873-4DCE-BC0E-D308A2F21C3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6DBA-A624-4F09-819F-A0B2CDBB6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8129" y="434163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9818-A873-4DCE-BC0E-D308A2F21C3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6DBA-A624-4F09-819F-A0B2CDBB6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9818-A873-4DCE-BC0E-D308A2F21C3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6DBA-A624-4F09-819F-A0B2CDBB6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9818-A873-4DCE-BC0E-D308A2F21C3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6DBA-A624-4F09-819F-A0B2CDBB6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9818-A873-4DCE-BC0E-D308A2F21C3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6DBA-A624-4F09-819F-A0B2CDBB6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9818-A873-4DCE-BC0E-D308A2F21C3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6DBA-A624-4F09-819F-A0B2CDBB6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9818-A873-4DCE-BC0E-D308A2F21C3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6DBA-A624-4F09-819F-A0B2CDBB6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8534401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9818-A873-4DCE-BC0E-D308A2F21C3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6DBA-A624-4F09-819F-A0B2CDBB68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8129" y="434162"/>
            <a:ext cx="11075745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5035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03E9818-A873-4DCE-BC0E-D308A2F21C3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8083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131104" y="61118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A3E6DBA-A624-4F09-819F-A0B2CDBB6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0110" y="758953"/>
            <a:ext cx="10275570" cy="3070098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Развитие координационных способностей средствами волейбола у </a:t>
            </a:r>
            <a:r>
              <a:rPr lang="ru-RU" sz="2800" dirty="0" smtClean="0">
                <a:solidFill>
                  <a:schemeClr val="tx1"/>
                </a:solidFill>
              </a:rPr>
              <a:t>обучающихся 5- </a:t>
            </a:r>
            <a:r>
              <a:rPr lang="ru-RU" sz="2800" smtClean="0">
                <a:solidFill>
                  <a:schemeClr val="tx1"/>
                </a:solidFill>
              </a:rPr>
              <a:t>7 </a:t>
            </a:r>
            <a:r>
              <a:rPr lang="ru-RU" sz="2800" smtClean="0">
                <a:solidFill>
                  <a:schemeClr val="tx1"/>
                </a:solidFill>
              </a:rPr>
              <a:t>классов</a:t>
            </a:r>
            <a:r>
              <a:rPr lang="ru-RU" sz="2800" dirty="0">
                <a:solidFill>
                  <a:srgbClr val="002060"/>
                </a:solidFill>
                <a:effectLst/>
              </a:rPr>
              <a:t/>
            </a:r>
            <a:br>
              <a:rPr lang="ru-RU" sz="2800" dirty="0">
                <a:solidFill>
                  <a:srgbClr val="002060"/>
                </a:solidFill>
                <a:effectLst/>
              </a:rPr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981747" y="3829051"/>
            <a:ext cx="6665317" cy="233622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900" b="1" dirty="0" smtClean="0">
                <a:solidFill>
                  <a:schemeClr val="tx1"/>
                </a:solidFill>
              </a:rPr>
              <a:t>Выполнила: </a:t>
            </a:r>
            <a:r>
              <a:rPr lang="ru-RU" sz="1900" b="1" dirty="0" err="1">
                <a:solidFill>
                  <a:schemeClr val="tx1"/>
                </a:solidFill>
              </a:rPr>
              <a:t>Явгазина</a:t>
            </a:r>
            <a:r>
              <a:rPr lang="ru-RU" sz="1900" b="1" dirty="0">
                <a:solidFill>
                  <a:schemeClr val="tx1"/>
                </a:solidFill>
              </a:rPr>
              <a:t> Анжелика </a:t>
            </a:r>
            <a:r>
              <a:rPr lang="ru-RU" sz="1900" b="1" dirty="0" smtClean="0">
                <a:solidFill>
                  <a:schemeClr val="tx1"/>
                </a:solidFill>
              </a:rPr>
              <a:t>Альбертовна</a:t>
            </a:r>
          </a:p>
          <a:p>
            <a:r>
              <a:rPr lang="ru-RU" sz="1900" b="1" dirty="0">
                <a:solidFill>
                  <a:schemeClr val="tx1"/>
                </a:solidFill>
              </a:rPr>
              <a:t>группа </a:t>
            </a:r>
            <a:r>
              <a:rPr lang="ru-RU" sz="1900" b="1" dirty="0" smtClean="0">
                <a:solidFill>
                  <a:schemeClr val="tx1"/>
                </a:solidFill>
              </a:rPr>
              <a:t>303 49.02.01 физическая культура</a:t>
            </a:r>
            <a:endParaRPr lang="ru-RU" sz="1900" b="1" dirty="0">
              <a:solidFill>
                <a:schemeClr val="tx1"/>
              </a:solidFill>
            </a:endParaRPr>
          </a:p>
          <a:p>
            <a:r>
              <a:rPr lang="ru-RU" sz="1900" b="1" dirty="0" smtClean="0">
                <a:solidFill>
                  <a:schemeClr val="tx1"/>
                </a:solidFill>
              </a:rPr>
              <a:t>руководитель: Подгорная </a:t>
            </a:r>
            <a:r>
              <a:rPr lang="ru-RU" sz="1900" b="1" dirty="0">
                <a:solidFill>
                  <a:schemeClr val="tx1"/>
                </a:solidFill>
              </a:rPr>
              <a:t>Ю.Н</a:t>
            </a:r>
            <a:r>
              <a:rPr lang="ru-RU" sz="1900" b="1" dirty="0" smtClean="0">
                <a:solidFill>
                  <a:schemeClr val="tx1"/>
                </a:solidFill>
              </a:rPr>
              <a:t>. </a:t>
            </a:r>
          </a:p>
          <a:p>
            <a:r>
              <a:rPr lang="ru-RU" sz="1900" b="1" dirty="0" smtClean="0">
                <a:solidFill>
                  <a:schemeClr val="tx1"/>
                </a:solidFill>
              </a:rPr>
              <a:t>Преподаватель психолого-педагогических дисциплин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8758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2561" y="2316708"/>
            <a:ext cx="9744501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внимание!!!</a:t>
            </a:r>
            <a:endParaRPr lang="ru-RU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8488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898" y="2167578"/>
            <a:ext cx="3452883" cy="42195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Цель исследования: </a:t>
            </a:r>
            <a:r>
              <a:rPr lang="ru-RU" sz="2000" dirty="0"/>
              <a:t>изучить и обосновать развитие координационных способностей средствами волейбола у обучающихся 5-7 классов.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01320" y="1567075"/>
            <a:ext cx="3452883" cy="42195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Объект исследования: </a:t>
            </a:r>
            <a:r>
              <a:rPr lang="ru-RU" sz="2000" dirty="0"/>
              <a:t>физические качества обучающихся 5-7 классов.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31875" y="980223"/>
            <a:ext cx="3452883" cy="42195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Предмет исследования: </a:t>
            </a:r>
            <a:r>
              <a:rPr lang="ru-RU" sz="2000" dirty="0"/>
              <a:t>развитие координационных способностей средствами волейбола у обучающихся 5-7 классов.</a:t>
            </a:r>
          </a:p>
        </p:txBody>
      </p:sp>
    </p:spTree>
    <p:extLst>
      <p:ext uri="{BB962C8B-B14F-4D97-AF65-F5344CB8AC3E}">
        <p14:creationId xmlns:p14="http://schemas.microsoft.com/office/powerpoint/2010/main" val="2929746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132" y="385697"/>
            <a:ext cx="10972800" cy="806017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/>
              </a:rPr>
              <a:t>Задачи исследования</a:t>
            </a:r>
            <a:endParaRPr lang="ru-RU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4132" y="1392071"/>
            <a:ext cx="11273425" cy="4732833"/>
          </a:xfrm>
        </p:spPr>
        <p:txBody>
          <a:bodyPr>
            <a:noAutofit/>
          </a:bodyPr>
          <a:lstStyle/>
          <a:p>
            <a:r>
              <a:rPr lang="ru-RU" sz="2500" dirty="0"/>
              <a:t>1.	изучить особенности координационных способностей;</a:t>
            </a:r>
          </a:p>
          <a:p>
            <a:r>
              <a:rPr lang="ru-RU" sz="2500" dirty="0"/>
              <a:t>2.	описать психофизиологические особенности обучающихся 5-7 классов;</a:t>
            </a:r>
          </a:p>
          <a:p>
            <a:r>
              <a:rPr lang="ru-RU" sz="2500" dirty="0"/>
              <a:t>3.	охарактеризовать использование средств волейбола в средней школе для развития координационных </a:t>
            </a:r>
            <a:r>
              <a:rPr lang="ru-RU" sz="2500" dirty="0" smtClean="0"/>
              <a:t>способностей;</a:t>
            </a:r>
            <a:endParaRPr lang="ru-RU" sz="2500" dirty="0"/>
          </a:p>
          <a:p>
            <a:r>
              <a:rPr lang="ru-RU" sz="2500" dirty="0"/>
              <a:t>4.	рассмотреть методики для исследования уровня развития координационных способностей обучающихся 7 класса;</a:t>
            </a:r>
          </a:p>
          <a:p>
            <a:r>
              <a:rPr lang="ru-RU" sz="2500" dirty="0"/>
              <a:t>5.	разработать комплекс физических упражнений для развития координационных способностей средствами игры в волейбол.</a:t>
            </a:r>
          </a:p>
        </p:txBody>
      </p:sp>
    </p:spTree>
    <p:extLst>
      <p:ext uri="{BB962C8B-B14F-4D97-AF65-F5344CB8AC3E}">
        <p14:creationId xmlns:p14="http://schemas.microsoft.com/office/powerpoint/2010/main" val="223350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88970" y="605790"/>
            <a:ext cx="6469380" cy="708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Координационные способности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20240" y="2354580"/>
            <a:ext cx="8801100" cy="226314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- это возможность </a:t>
            </a:r>
            <a:r>
              <a:rPr lang="ru-RU" sz="2400" dirty="0"/>
              <a:t>индивида, определяющие его готовность к оптимальному управлению и регулировке двигательного действия.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846445" y="1314450"/>
            <a:ext cx="948690" cy="75438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906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266" y="594168"/>
            <a:ext cx="10972800" cy="81216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способностей, относящихся к координации движений, координационные способности волейболиста 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94428" y="2194937"/>
            <a:ext cx="9280477" cy="267765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1. способности точно соизмерять и регулировать пространственные, временные и динамические параметры движений.</a:t>
            </a:r>
          </a:p>
          <a:p>
            <a:pPr algn="ctr"/>
            <a:r>
              <a:rPr lang="ru-RU" sz="2400" dirty="0"/>
              <a:t>2. способности поддерживать статическое и динамическое равновесие.</a:t>
            </a:r>
          </a:p>
          <a:p>
            <a:pPr algn="ctr"/>
            <a:r>
              <a:rPr lang="ru-RU" sz="2400" dirty="0"/>
              <a:t>3. способность выполнять двигательные действия излишней мышечной напряженности (скованности).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5694611" y="1406334"/>
            <a:ext cx="880110" cy="651510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498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80260" y="560070"/>
            <a:ext cx="7520940" cy="14401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Волейбол</a:t>
            </a:r>
            <a:r>
              <a:rPr lang="ru-RU" dirty="0" smtClean="0"/>
              <a:t> </a:t>
            </a:r>
            <a:r>
              <a:rPr lang="ru-RU" dirty="0"/>
              <a:t>– это командная игра, поэтому для достижения успеха необходимы согласованные действия всех членов команды.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05915" y="2863215"/>
            <a:ext cx="8469630" cy="266319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Деятельность каждого игрока команды имеет конкретную направленность, но при этом все их действия должны быть согласованы и скоординированными, поэтому развитие координационных способностей у волейболистов играет основополагающую роль для достижения положительного результата.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383530" y="2000250"/>
            <a:ext cx="914400" cy="75438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245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0020" y="1648777"/>
            <a:ext cx="2354580" cy="33489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Основные положения, способствующие развитию координационных способностей: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09900" y="661035"/>
            <a:ext cx="8526780" cy="117729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/>
              <a:t>– необходимо проводить упражнения на развитие координационных способностей в начале основной части тренировки, так как данные упражнения нуждаются в повышенном внимании, точности движений;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09900" y="2145982"/>
            <a:ext cx="8526780" cy="117729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/>
              <a:t>– упражнения в каждом учебно-тренировочном занятии должны быть в достаточной степени трудны в координационно-двигательном </a:t>
            </a:r>
            <a:r>
              <a:rPr lang="ru-RU" dirty="0" smtClean="0"/>
              <a:t>отношении;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09900" y="3653790"/>
            <a:ext cx="8526780" cy="117729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/>
              <a:t>– объем упражнений и длительность блоков в пределах одной тренировки должны быть короткими, потому что большой объем и длинные блоки быстро утомляют нервную систему, в результате чего уменьшается тренирующее воздействие;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09900" y="5074920"/>
            <a:ext cx="8526780" cy="117729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– дети намного быстрее, чем взрослые, осваивают навыки, поэтому в юном возрасте нужно формировать общую ловкость с помощью подвижных и спортивных игр, общеразвивающих, гимнастических и легкоатлетических </a:t>
            </a:r>
            <a:r>
              <a:rPr lang="ru-RU" dirty="0" smtClean="0"/>
              <a:t>упражнений.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107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266" y="594168"/>
            <a:ext cx="10972800" cy="81216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Диагностический инструментарий по изучению координационных способностей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94427" y="3600827"/>
            <a:ext cx="9280477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- прыжки </a:t>
            </a:r>
            <a:r>
              <a:rPr lang="ru-RU" sz="2400" dirty="0"/>
              <a:t>на </a:t>
            </a:r>
            <a:r>
              <a:rPr lang="ru-RU" sz="2400" dirty="0" smtClean="0"/>
              <a:t>разметку,</a:t>
            </a:r>
          </a:p>
          <a:p>
            <a:pPr algn="ctr"/>
            <a:r>
              <a:rPr lang="ru-RU" sz="2400" dirty="0" smtClean="0"/>
              <a:t>- бросок </a:t>
            </a:r>
            <a:r>
              <a:rPr lang="ru-RU" sz="2400" dirty="0"/>
              <a:t>в подвижную </a:t>
            </a:r>
            <a:r>
              <a:rPr lang="ru-RU" sz="2400" dirty="0" smtClean="0"/>
              <a:t>цель,</a:t>
            </a:r>
          </a:p>
          <a:p>
            <a:pPr algn="ctr"/>
            <a:r>
              <a:rPr lang="ru-RU" sz="2400" dirty="0" smtClean="0"/>
              <a:t>- челночный </a:t>
            </a:r>
            <a:r>
              <a:rPr lang="ru-RU" sz="2400" dirty="0"/>
              <a:t>бег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5546020" y="2680165"/>
            <a:ext cx="880110" cy="651510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5508487" y="1406334"/>
            <a:ext cx="880110" cy="651510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345837" y="2218500"/>
            <a:ext cx="9280477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Автор: В.И. Лях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46723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48640"/>
            <a:ext cx="10801350" cy="892233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Комплексы упражнений на развитие координационных способностей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9585" y="3487478"/>
            <a:ext cx="28708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Вращение мяча между ног и вокруг тела</a:t>
            </a:r>
          </a:p>
        </p:txBody>
      </p:sp>
      <p:pic>
        <p:nvPicPr>
          <p:cNvPr id="7" name="Рисунок 6" descr="hello_html_m7f8f6be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245" y="1454208"/>
            <a:ext cx="3988435" cy="203327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7007225" y="3500813"/>
            <a:ext cx="44227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Дриблинг мяча одной рукой в положении приседа, вытягивая в сторону поочередно одну ногу</a:t>
            </a:r>
            <a:endParaRPr lang="ru-RU" dirty="0"/>
          </a:p>
        </p:txBody>
      </p:sp>
      <p:pic>
        <p:nvPicPr>
          <p:cNvPr id="9" name="Рисунок 8" descr="hello_html_6f1a975a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0935" y="3053991"/>
            <a:ext cx="3345815" cy="238823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601085" y="5489602"/>
            <a:ext cx="3566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Прогнувшись спиной и боком к партнеру, поймать мяч и бросить</a:t>
            </a:r>
            <a:endParaRPr lang="ru-RU" dirty="0"/>
          </a:p>
        </p:txBody>
      </p:sp>
      <p:pic>
        <p:nvPicPr>
          <p:cNvPr id="5" name="Рисунок 4" descr="hello_html_12c3c59c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1440873"/>
            <a:ext cx="3741420" cy="20466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49799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359</TotalTime>
  <Words>369</Words>
  <Application>Microsoft Office PowerPoint</Application>
  <PresentationFormat>Широкоэкранный</PresentationFormat>
  <Paragraphs>37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Calibri</vt:lpstr>
      <vt:lpstr>Verdana</vt:lpstr>
      <vt:lpstr>Wingdings 2</vt:lpstr>
      <vt:lpstr>Аспект</vt:lpstr>
      <vt:lpstr>Развитие координационных способностей средствами волейбола у обучающихся 5- 7 классов  </vt:lpstr>
      <vt:lpstr>Презентация PowerPoint</vt:lpstr>
      <vt:lpstr>Задачи исследования</vt:lpstr>
      <vt:lpstr>Презентация PowerPoint</vt:lpstr>
      <vt:lpstr>Группы способностей, относящихся к координации движений, координационные способности волейболиста </vt:lpstr>
      <vt:lpstr>Презентация PowerPoint</vt:lpstr>
      <vt:lpstr>Презентация PowerPoint</vt:lpstr>
      <vt:lpstr>Диагностический инструментарий по изучению координационных способностей</vt:lpstr>
      <vt:lpstr>Комплексы упражнений на развитие координационных способностей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ПОЗНАВАТЕЛЬНОЙ АКТИВНОСТИ ДЕТЕЙ СТАРШЕГО ДОШКОЛЬНОГО ВОЗРАСТА  Выпускная квалификационная работа по направлению 050100 Педагогическое образование Магистерская программа «Педагогика и психология развития детей дошкольного возраста» </dc:title>
  <dc:creator>User</dc:creator>
  <cp:lastModifiedBy>RePack by Diakov</cp:lastModifiedBy>
  <cp:revision>68</cp:revision>
  <dcterms:created xsi:type="dcterms:W3CDTF">2016-10-16T19:51:14Z</dcterms:created>
  <dcterms:modified xsi:type="dcterms:W3CDTF">2021-03-25T06:51:37Z</dcterms:modified>
</cp:coreProperties>
</file>