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57" r:id="rId5"/>
    <p:sldId id="261" r:id="rId6"/>
    <p:sldId id="260" r:id="rId7"/>
    <p:sldId id="264" r:id="rId8"/>
    <p:sldId id="268" r:id="rId9"/>
    <p:sldId id="259" r:id="rId10"/>
    <p:sldId id="263" r:id="rId11"/>
    <p:sldId id="265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434F9-5FF2-4F92-9A2A-2A8C5CC6A798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620B6-8C2C-4BBE-85B7-55969A460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8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C620B6-8C2C-4BBE-85B7-55969A4606D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71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C620B6-8C2C-4BBE-85B7-55969A4606D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8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68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30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8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6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1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0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5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89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2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04BD1-93B2-4319-BEB4-059019C287C3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8529D-4110-4F6C-B183-1EF3AF6C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4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678" y="2483605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«Профессии детского сада»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445224"/>
            <a:ext cx="3880520" cy="43204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Яковлева Е.И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1414" y="116631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37 « Огонёк» города Белово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58863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8935" y="3491717"/>
            <a:ext cx="3306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82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947" y="116632"/>
            <a:ext cx="8229600" cy="72243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 Труд взрослых в детском саду»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526" y="3977550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4076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051720" y="839068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знакомить детей с трудом взрослых в детском саду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39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66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812386"/>
            <a:ext cx="5328592" cy="5040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«Профессии моих родителей»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111" y="4406502"/>
            <a:ext cx="3307647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95" y="1326730"/>
            <a:ext cx="2478599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362" y="1341470"/>
            <a:ext cx="216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286" y="1335874"/>
            <a:ext cx="1751725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718" y="4432750"/>
            <a:ext cx="162633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386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792088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 реализации проекта :</a:t>
            </a:r>
            <a:b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124744"/>
            <a:ext cx="6645424" cy="4464496"/>
          </a:xfrm>
        </p:spPr>
        <p:txBody>
          <a:bodyPr anchor="ctr"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представления детей о профессиях помощник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воспитателя(медсестра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повар, прачка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воспитателя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воспитателя)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Понимают значения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«профессия», «труд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самостоятельно организовывать сюжетно-ролевые игры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имеющихся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Владеют правилами поведения во время 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Владеют технологией проектной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 конструктивное взаимодействие всех сотрудников детского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сада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задач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 и распространен педагогический опыт по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610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678" y="2483605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«Профессии детского сада»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445224"/>
            <a:ext cx="3880520" cy="43204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Яковлева Е.И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1414" y="116631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37 « Огонёк» города Белово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58863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8935" y="3491717"/>
            <a:ext cx="3306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1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692696"/>
            <a:ext cx="6203032" cy="7780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28800"/>
            <a:ext cx="6795032" cy="2592288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дети проводят много времени, поэтому важно, чтобы они знали о своём ”втором доме” как можно больше полезного и интересного; о том, кто их ждёт в детском саду и как эти люди готовятся к их приходу, чем занимаются и чем могут помочь.</a:t>
            </a:r>
          </a:p>
          <a:p>
            <a:pPr marL="0" indent="457200"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и значимость знакомства детей с профессиями детского сада заключается в том, что воспитанники  приобретают коммуникативные навыки и уважение к труду взрослых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626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620688"/>
            <a:ext cx="5976664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асширение представлений о профессиях сотрудников детского сада.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различными профессиями работников дошкольного учреждения; с трудовыми действиями, совершаемыми сотрудниками детского сада; с орудиями труда, инструментами и результатами трудовой деятельности;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знания детей о профессиях родителей и значимости их труда;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словарный запас;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любознательность и познавательную активность;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речь, диалогическую речь, внимание, память, мелкую моторику;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 взрослых.</a:t>
            </a: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502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124744"/>
            <a:ext cx="6408712" cy="43204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методу: познавательно – игровой;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содержанию: дети – детский сад- родители;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длительности: краткосрочный (месяц).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экскурсии, наблюдение;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 настольно-печатные игры, сюжетно-ролевые игры, дидактические игры, театрализованные игры;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деятельность: беседы, рассматривание иллюстраций, составление рассказов из личного опыта, чтение художественной литературы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продуктивная деятельность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26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420888"/>
            <a:ext cx="6563072" cy="9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5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827"/>
          </a:xfrm>
        </p:spPr>
        <p:txBody>
          <a:bodyPr>
            <a:noAutofit/>
          </a:bodyPr>
          <a:lstStyle/>
          <a:p>
            <a:r>
              <a:rPr b="1" dirty="0" i="1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1 этап – подготовительный</a:t>
            </a:r>
            <a:endParaRPr dirty="0" i="1" lang="ru-RU" sz="24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092" y="741465"/>
            <a:ext cx="8229600" cy="1635779"/>
          </a:xfrm>
        </p:spPr>
        <p:txBody>
          <a:bodyPr>
            <a:normAutofit lnSpcReduction="10000"/>
          </a:bodyPr>
          <a:lstStyle/>
          <a:p>
            <a:r>
              <a:rPr dirty="0" lang="ru-RU" smtClean="0" sz="19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разработка плана реализации проекта ;</a:t>
            </a:r>
          </a:p>
          <a:p>
            <a:r>
              <a:rPr dirty="0" lang="ru-RU" smtClean="0" sz="19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подбор методической  литературы для реализации проекта ;</a:t>
            </a:r>
          </a:p>
          <a:p>
            <a:r>
              <a:rPr dirty="0" lang="ru-RU" smtClean="0" sz="19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подбор наглядно-дидактического материала; художественной литературы, репродукций картин, иллюстраций ; организация развивающей среды в группе</a:t>
            </a:r>
          </a:p>
          <a:p>
            <a:pPr algn="just" indent="0" marL="0">
              <a:buNone/>
            </a:pPr>
            <a:endParaRPr dirty="0" lang="ru-RU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"/>
          <a:stretch/>
        </p:blipFill>
        <p:spPr>
          <a:xfrm>
            <a:off x="3036076" y="3612290"/>
            <a:ext cx="2915816" cy="158417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9"/>
          <a:stretch/>
        </p:blipFill>
        <p:spPr>
          <a:xfrm>
            <a:off x="5951892" y="5337212"/>
            <a:ext cx="3011827" cy="136815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9"/>
          <a:stretch/>
        </p:blipFill>
        <p:spPr>
          <a:xfrm>
            <a:off x="3000384" y="2132244"/>
            <a:ext cx="3011827" cy="129614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" r="-7"/>
          <a:stretch/>
        </p:blipFill>
        <p:spPr>
          <a:xfrm>
            <a:off x="2987824" y="5409220"/>
            <a:ext cx="2670538" cy="122413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" r="-62"/>
          <a:stretch/>
        </p:blipFill>
        <p:spPr>
          <a:xfrm>
            <a:off x="6410082" y="2071432"/>
            <a:ext cx="2246495" cy="303832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13820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912"/>
            <a:ext cx="8229600" cy="43204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этап – основной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86" y="1044504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928" y="1044503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9" y="3950042"/>
            <a:ext cx="2688000" cy="20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044504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50042"/>
            <a:ext cx="2687999" cy="20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044505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578" y="3933965"/>
            <a:ext cx="2687086" cy="2015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 flipH="1">
            <a:off x="3347864" y="553997"/>
            <a:ext cx="4024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31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131" y="188640"/>
            <a:ext cx="6884757" cy="552694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«Поликлиника»</a:t>
            </a: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27" y="4180411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75056"/>
            <a:ext cx="243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027" y="821791"/>
            <a:ext cx="243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01" y="848055"/>
            <a:ext cx="336037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750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260648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на кухню детского сада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9123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831" y="991230"/>
            <a:ext cx="336000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5" y="3861048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72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439</Words>
  <Application>Microsoft Office PowerPoint</Application>
  <PresentationFormat>Экран (4:3)</PresentationFormat>
  <Paragraphs>161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«Профессии детского сада» </vt:lpstr>
      <vt:lpstr>Актуальность </vt:lpstr>
      <vt:lpstr>Презентация PowerPoint</vt:lpstr>
      <vt:lpstr>Презентация PowerPoint</vt:lpstr>
      <vt:lpstr>Презентация PowerPoint</vt:lpstr>
      <vt:lpstr>1 этап – подготовительный</vt:lpstr>
      <vt:lpstr> 2 этап – основной</vt:lpstr>
      <vt:lpstr>Сюжетно-ролевая игра «Поликлиника»</vt:lpstr>
      <vt:lpstr>Презентация PowerPoint</vt:lpstr>
      <vt:lpstr>3 этап – заключительный НОД « Труд взрослых в детском саду»</vt:lpstr>
      <vt:lpstr>Работа с родителями</vt:lpstr>
      <vt:lpstr>Предполагаемые результаты реализации проекта : </vt:lpstr>
      <vt:lpstr>Проект «Профессии детского сада»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«Профессии детского сада» средний дошкольный возраст</dc:title>
  <dc:creator>Пользователь</dc:creator>
  <cp:lastModifiedBy>Пользователь</cp:lastModifiedBy>
  <cp:revision>21</cp:revision>
  <dcterms:created xsi:type="dcterms:W3CDTF">2021-11-22T23:19:13Z</dcterms:created>
  <dcterms:modified xsi:type="dcterms:W3CDTF">2021-11-23T15:18:57Z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516332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