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/>
              <a:t>Родительское собрание в группе раннего возраста «Карапузы»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000125"/>
          </a:xfrm>
        </p:spPr>
        <p:txBody>
          <a:bodyPr/>
          <a:lstStyle/>
          <a:p>
            <a:r>
              <a:rPr lang="ru-RU" dirty="0" smtClean="0"/>
              <a:t>Цель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158163" cy="3482975"/>
          </a:xfrm>
        </p:spPr>
        <p:txBody>
          <a:bodyPr/>
          <a:lstStyle/>
          <a:p>
            <a:r>
              <a:rPr lang="ru-RU" sz="2400" dirty="0" smtClean="0"/>
              <a:t>Познакомить родителей между собой, научить их находить общий язык друг с другом и воспитателями, провести интерактивную игру по теме: «Адаптации малышей в детском саду». Показать возможность хорошего отношения ко всем работникам образовательного учреждения,  должного отношения друг к другу.</a:t>
            </a:r>
          </a:p>
          <a:p>
            <a:r>
              <a:rPr lang="ru-RU" sz="2400" dirty="0" smtClean="0"/>
              <a:t>Обсудить организационные вопросы группы и выбрать родительский комитет.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dirty="0" smtClean="0"/>
              <a:t>Форма проведения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r>
              <a:rPr lang="ru-RU" dirty="0" smtClean="0"/>
              <a:t>Групповая форма проведения собрания. Будем обсуждать адаптацию детей в садике.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dirty="0" smtClean="0"/>
              <a:t>Выявление проблемы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r>
              <a:rPr lang="ru-RU" dirty="0" smtClean="0"/>
              <a:t>Для родителей, очень важно, чтобы их дети чувствовали себя комфортно в детском саду. Но, т.к для детей в первое время тяжело привыкнуть к новой обстановке, они начинают капризничать и это сложно для постановки хороших взаимоотношений в 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Решение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 Нам, как воспитателям, нужно сделать так, чтобы их пребывание в детском саду стало комфортным, безопасным, интересным и увлекательным. Соответственно, мы вместе с родителями должны объединиться, чтобы дети чувствовали защиту и поддержку со стороны обеих сторон.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dirty="0" smtClean="0"/>
              <a:t>Наши прогрессы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r>
              <a:rPr lang="ru-RU" sz="2400" dirty="0" smtClean="0"/>
              <a:t>За месяц, после начала посещения садика, детишки уже сами могут выполнять ряд правил поведений, также они знают, где находится их шкафчик, полотенце, кровать. Знают, что после того, как помыли руки, нужно подойти к своему полотенцу. Ещё многие ребята могут сами есть, с небольшой помощью взрослых. Умеют раздеваться и одеваться. Выполняют некоторые поручения воспитателей (убрать игрушки, принести расчёски, построиться парами и </a:t>
            </a:r>
            <a:r>
              <a:rPr lang="ru-RU" sz="2400" dirty="0" err="1" smtClean="0"/>
              <a:t>тд</a:t>
            </a:r>
            <a:r>
              <a:rPr lang="ru-RU" sz="2400" dirty="0" smtClean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ru-RU" sz="2400" dirty="0" smtClean="0"/>
              <a:t>Итак, наши дети сделали свой самый первый, серьезный шаг в своей жизни и вашей тоже, так как для некоторых родителей этот шаг был болезненней, чем для ребенка, – успешно прошли адаптацию к детскому саду, с чем мы вас искренне поздравляем. Мы вам в этом как могли, помогали: вам и вашим деткам, кто ходил постоянно и без пропусков, давно идут в детский сад без слез. Адаптация детей достигнута, цели по самообслуживанию идут своим ходом, речь развивается.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92</TotalTime>
  <Words>297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2</vt:lpstr>
      <vt:lpstr>Родительское собрание в группе раннего возраста «Карапузы»</vt:lpstr>
      <vt:lpstr>Цель</vt:lpstr>
      <vt:lpstr>Форма проведения</vt:lpstr>
      <vt:lpstr>Выявление проблемы</vt:lpstr>
      <vt:lpstr>Решение проблемы</vt:lpstr>
      <vt:lpstr>Наши прогрессы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группе раннего возраста «Карапузы»</dc:title>
  <dc:creator>User</dc:creator>
  <cp:lastModifiedBy>User</cp:lastModifiedBy>
  <cp:revision>10</cp:revision>
  <dcterms:created xsi:type="dcterms:W3CDTF">2022-02-15T15:57:20Z</dcterms:created>
  <dcterms:modified xsi:type="dcterms:W3CDTF">2022-02-20T17:48:26Z</dcterms:modified>
</cp:coreProperties>
</file>