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61" r:id="rId3"/>
    <p:sldId id="260" r:id="rId4"/>
    <p:sldId id="259" r:id="rId5"/>
    <p:sldId id="264" r:id="rId6"/>
    <p:sldId id="263" r:id="rId7"/>
    <p:sldId id="267" r:id="rId8"/>
    <p:sldId id="266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954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27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9641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067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6306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745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135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644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13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31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76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83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57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90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6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1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99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404664"/>
            <a:ext cx="6516216" cy="41764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Стили </a:t>
            </a:r>
            <a:r>
              <a:rPr lang="ru-RU" dirty="0">
                <a:solidFill>
                  <a:schemeClr val="bg1"/>
                </a:solidFill>
              </a:rPr>
              <a:t>воспитания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ru-RU" dirty="0">
                <a:solidFill>
                  <a:schemeClr val="bg1"/>
                </a:solidFill>
              </a:rPr>
              <a:t>их влияние на  психологический комфорт 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 семье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4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Демократичный стиль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379812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•	</a:t>
            </a:r>
            <a:r>
              <a:rPr lang="ru-RU" dirty="0" smtClean="0"/>
              <a:t>выслушивает ребенка </a:t>
            </a:r>
            <a:r>
              <a:rPr lang="ru-RU" dirty="0"/>
              <a:t>и </a:t>
            </a:r>
            <a:r>
              <a:rPr lang="ru-RU" dirty="0" smtClean="0"/>
              <a:t>прислушивается </a:t>
            </a:r>
            <a:r>
              <a:rPr lang="ru-RU" dirty="0"/>
              <a:t>к </a:t>
            </a:r>
            <a:r>
              <a:rPr lang="ru-RU" dirty="0" smtClean="0"/>
              <a:t>его </a:t>
            </a:r>
            <a:r>
              <a:rPr lang="ru-RU" dirty="0"/>
              <a:t>мнению;</a:t>
            </a:r>
          </a:p>
          <a:p>
            <a:pPr>
              <a:buNone/>
            </a:pPr>
            <a:r>
              <a:rPr lang="ru-RU" dirty="0"/>
              <a:t>•	</a:t>
            </a:r>
            <a:r>
              <a:rPr lang="ru-RU" dirty="0" smtClean="0"/>
              <a:t>поощряет </a:t>
            </a:r>
            <a:r>
              <a:rPr lang="ru-RU" dirty="0"/>
              <a:t>самостоятельность;</a:t>
            </a:r>
          </a:p>
          <a:p>
            <a:pPr>
              <a:buNone/>
            </a:pPr>
            <a:r>
              <a:rPr lang="ru-RU" dirty="0"/>
              <a:t>•	</a:t>
            </a:r>
            <a:r>
              <a:rPr lang="ru-RU" dirty="0" smtClean="0"/>
              <a:t>устанавливает </a:t>
            </a:r>
            <a:r>
              <a:rPr lang="ru-RU" dirty="0"/>
              <a:t>для ребенка разумные ограничения, последствия за их нарушение и ожидания;</a:t>
            </a:r>
          </a:p>
          <a:p>
            <a:pPr>
              <a:buNone/>
            </a:pPr>
            <a:r>
              <a:rPr lang="ru-RU" dirty="0"/>
              <a:t>•	открыто </a:t>
            </a:r>
            <a:r>
              <a:rPr lang="ru-RU" dirty="0" smtClean="0"/>
              <a:t>выражает </a:t>
            </a:r>
            <a:r>
              <a:rPr lang="ru-RU" dirty="0"/>
              <a:t>теплоту, </a:t>
            </a:r>
            <a:r>
              <a:rPr lang="ru-RU" dirty="0" smtClean="0"/>
              <a:t>проявляет </a:t>
            </a:r>
            <a:r>
              <a:rPr lang="ru-RU" dirty="0"/>
              <a:t>заботу и </a:t>
            </a:r>
            <a:r>
              <a:rPr lang="ru-RU" dirty="0" smtClean="0"/>
              <a:t>любовь.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56792"/>
            <a:ext cx="475252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727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ЛИБЕРАЛЬНЫЙ стиль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•	не </a:t>
            </a:r>
            <a:r>
              <a:rPr lang="ru-RU" dirty="0" smtClean="0"/>
              <a:t>навязывает </a:t>
            </a:r>
            <a:r>
              <a:rPr lang="ru-RU" dirty="0"/>
              <a:t>ребенку никакие правила и нормы поведения;</a:t>
            </a:r>
          </a:p>
          <a:p>
            <a:pPr>
              <a:buNone/>
            </a:pPr>
            <a:r>
              <a:rPr lang="ru-RU" dirty="0"/>
              <a:t>•	установленные ими правила поведения часто непоследовательны;</a:t>
            </a:r>
          </a:p>
          <a:p>
            <a:pPr>
              <a:buNone/>
            </a:pPr>
            <a:r>
              <a:rPr lang="ru-RU" dirty="0"/>
              <a:t>•	</a:t>
            </a:r>
            <a:r>
              <a:rPr lang="ru-RU" dirty="0" smtClean="0"/>
              <a:t>проявляет </a:t>
            </a:r>
            <a:r>
              <a:rPr lang="ru-RU" dirty="0"/>
              <a:t>заботу (нередко чрезмерную) о ребенке и открыто </a:t>
            </a:r>
            <a:r>
              <a:rPr lang="ru-RU" dirty="0" smtClean="0"/>
              <a:t>демонстрирует </a:t>
            </a:r>
            <a:r>
              <a:rPr lang="ru-RU" dirty="0"/>
              <a:t>любовь к нему;</a:t>
            </a:r>
          </a:p>
          <a:p>
            <a:pPr>
              <a:buNone/>
            </a:pPr>
            <a:r>
              <a:rPr lang="ru-RU" dirty="0"/>
              <a:t>•	часто </a:t>
            </a:r>
            <a:r>
              <a:rPr lang="ru-RU" dirty="0" smtClean="0"/>
              <a:t>ведут </a:t>
            </a:r>
            <a:r>
              <a:rPr lang="ru-RU" dirty="0"/>
              <a:t>себя скорее как друзья, чем как </a:t>
            </a:r>
            <a:r>
              <a:rPr lang="ru-RU" dirty="0" smtClean="0"/>
              <a:t>родители.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4248472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06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172400" cy="876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Авторитарный стиль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4781128"/>
          </a:xfrm>
        </p:spPr>
        <p:txBody>
          <a:bodyPr>
            <a:norm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ru-RU" dirty="0"/>
              <a:t>жесткое управление и всеобъемлющий </a:t>
            </a:r>
            <a:r>
              <a:rPr lang="ru-RU" dirty="0" smtClean="0"/>
              <a:t>контроль;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dirty="0" smtClean="0"/>
              <a:t>ребенку </a:t>
            </a:r>
            <a:r>
              <a:rPr lang="ru-RU" dirty="0"/>
              <a:t>не позволяют высказывать свои взгляды, критические замечания, проявлять </a:t>
            </a:r>
            <a:r>
              <a:rPr lang="ru-RU" dirty="0" smtClean="0"/>
              <a:t>инициативу;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dirty="0" smtClean="0"/>
              <a:t>решение </a:t>
            </a:r>
            <a:r>
              <a:rPr lang="ru-RU" dirty="0"/>
              <a:t>всегда принимает взрослый в соответствии со своими </a:t>
            </a:r>
            <a:r>
              <a:rPr lang="ru-RU" dirty="0" smtClean="0"/>
              <a:t>установками.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902" y="1628800"/>
            <a:ext cx="3229589" cy="40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52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Индифферентный стиль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•	эмоционально </a:t>
            </a:r>
            <a:r>
              <a:rPr lang="ru-RU" dirty="0" smtClean="0"/>
              <a:t>отстранен </a:t>
            </a:r>
            <a:r>
              <a:rPr lang="ru-RU" dirty="0"/>
              <a:t>от </a:t>
            </a:r>
            <a:r>
              <a:rPr lang="ru-RU" dirty="0" smtClean="0"/>
              <a:t>ребенка </a:t>
            </a:r>
            <a:r>
              <a:rPr lang="ru-RU" dirty="0"/>
              <a:t>и не </a:t>
            </a:r>
            <a:r>
              <a:rPr lang="ru-RU" dirty="0" smtClean="0"/>
              <a:t>принимает </a:t>
            </a:r>
            <a:r>
              <a:rPr lang="ru-RU" dirty="0"/>
              <a:t>участия в </a:t>
            </a:r>
            <a:r>
              <a:rPr lang="ru-RU" dirty="0" smtClean="0"/>
              <a:t>его </a:t>
            </a:r>
            <a:r>
              <a:rPr lang="ru-RU" dirty="0"/>
              <a:t>жизни;</a:t>
            </a:r>
          </a:p>
          <a:p>
            <a:pPr>
              <a:buNone/>
            </a:pPr>
            <a:r>
              <a:rPr lang="ru-RU" dirty="0"/>
              <a:t>•	никак не </a:t>
            </a:r>
            <a:r>
              <a:rPr lang="ru-RU" dirty="0" smtClean="0"/>
              <a:t>контролирует </a:t>
            </a:r>
            <a:r>
              <a:rPr lang="ru-RU" dirty="0"/>
              <a:t>поведение </a:t>
            </a:r>
            <a:r>
              <a:rPr lang="ru-RU" dirty="0" smtClean="0"/>
              <a:t>ребенка;</a:t>
            </a:r>
            <a:endParaRPr lang="ru-RU" dirty="0"/>
          </a:p>
          <a:p>
            <a:pPr>
              <a:buNone/>
            </a:pPr>
            <a:r>
              <a:rPr lang="ru-RU" dirty="0"/>
              <a:t>•	не </a:t>
            </a:r>
            <a:r>
              <a:rPr lang="ru-RU" dirty="0" smtClean="0"/>
              <a:t>проявляет </a:t>
            </a:r>
            <a:r>
              <a:rPr lang="ru-RU" dirty="0"/>
              <a:t>теплоту, участие, любовь или интерес к ребенку;</a:t>
            </a:r>
          </a:p>
          <a:p>
            <a:pPr>
              <a:buNone/>
            </a:pPr>
            <a:r>
              <a:rPr lang="ru-RU" dirty="0"/>
              <a:t>•	не </a:t>
            </a:r>
            <a:r>
              <a:rPr lang="ru-RU" dirty="0" smtClean="0"/>
              <a:t>возлагает </a:t>
            </a:r>
            <a:r>
              <a:rPr lang="ru-RU" dirty="0"/>
              <a:t>на ребенка никаких ожиданий и ничего от него не </a:t>
            </a:r>
            <a:r>
              <a:rPr lang="ru-RU" dirty="0" smtClean="0"/>
              <a:t>требует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•	намеренно </a:t>
            </a:r>
            <a:r>
              <a:rPr lang="ru-RU" dirty="0" smtClean="0"/>
              <a:t>избегает </a:t>
            </a:r>
            <a:r>
              <a:rPr lang="ru-RU" dirty="0"/>
              <a:t>или </a:t>
            </a:r>
            <a:r>
              <a:rPr lang="ru-RU" dirty="0" smtClean="0"/>
              <a:t>игнорирует ребенка.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482453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708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04856" cy="539147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Карабас-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Барабас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соответствии со своей ролью этот родитель нуждается лишь в чётком и правильном исполнении ребенком его установок. Такое общение в большей степени похоже на дрессировку. Основой всего воспитания является страх и подчинение воле взрослого, подавляющего естественную активность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64860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80920" cy="373528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Мери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Поппинс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Разносторонне </a:t>
            </a:r>
            <a: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развитая, эрудированная, тактичная. Знает потребности ребенка. В общении естественна и эмоциональна, гибко сменяет позиции в различных ситуациях. </a:t>
            </a:r>
          </a:p>
        </p:txBody>
      </p:sp>
    </p:spTree>
    <p:extLst>
      <p:ext uri="{BB962C8B-B14F-4D97-AF65-F5344CB8AC3E}">
        <p14:creationId xmlns:p14="http://schemas.microsoft.com/office/powerpoint/2010/main" val="335476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7992888" cy="45273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Спящая Красавица.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Безразлична </a:t>
            </a:r>
            <a: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к ребенку, и к окружающему миру, «присутствуя, отсутствует». В семье её не видно и не слышно, ребенок предоставлен сам себе. Её общение с ребенком носит абсолютно формальный характер. Следствие – ребенок становится такими же безразличным к окружающему.</a:t>
            </a:r>
          </a:p>
        </p:txBody>
      </p:sp>
    </p:spTree>
    <p:extLst>
      <p:ext uri="{BB962C8B-B14F-4D97-AF65-F5344CB8AC3E}">
        <p14:creationId xmlns:p14="http://schemas.microsoft.com/office/powerpoint/2010/main" val="335476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7242048" cy="11430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Спасибо за внимание и участие!</a:t>
            </a:r>
          </a:p>
        </p:txBody>
      </p:sp>
    </p:spTree>
    <p:extLst>
      <p:ext uri="{BB962C8B-B14F-4D97-AF65-F5344CB8AC3E}">
        <p14:creationId xmlns:p14="http://schemas.microsoft.com/office/powerpoint/2010/main" val="194455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338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  Стили воспитания  и их влияние на  психологический комфорт  в семье</vt:lpstr>
      <vt:lpstr>Демократичный стиль</vt:lpstr>
      <vt:lpstr>ЛИБЕРАЛЬНЫЙ стиль</vt:lpstr>
      <vt:lpstr>Авторитарный стиль</vt:lpstr>
      <vt:lpstr>Индифферентный стиль</vt:lpstr>
      <vt:lpstr>Карабас-Барабас.  В соответствии со своей ролью этот родитель нуждается лишь в чётком и правильном исполнении ребенком его установок. Такое общение в большей степени похоже на дрессировку. Основой всего воспитания является страх и подчинение воле взрослого, подавляющего естественную активность ребенка. </vt:lpstr>
      <vt:lpstr>  Мери Поппинс.   Разносторонне развитая, эрудированная, тактичная. Знает потребности ребенка. В общении естественна и эмоциональна, гибко сменяет позиции в различных ситуациях. </vt:lpstr>
      <vt:lpstr>Спящая Красавица.   Безразлична и к ребенку, и к окружающему миру, «присутствуя, отсутствует». В семье её не видно и не слышно, ребенок предоставлен сам себе. Её общение с ребенком носит абсолютно формальный характер. Следствие – ребенок становится такими же безразличным к окружающему.</vt:lpstr>
      <vt:lpstr>Спасибо за внимание и участие!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культура педагога</dc:title>
  <cp:lastModifiedBy>79266</cp:lastModifiedBy>
  <cp:revision>16</cp:revision>
  <dcterms:modified xsi:type="dcterms:W3CDTF">2022-02-19T22:07:21Z</dcterms:modified>
</cp:coreProperties>
</file>