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0" y="838200"/>
            <a:ext cx="6324599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Военные профессии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5410200"/>
            <a:ext cx="403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Луговая Татьяна Сергеевна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д-с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к/в № 3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oennye_professii_kartinki_dlya_detey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Татьяна Сергеевна</cp:lastModifiedBy>
  <cp:revision>2</cp:revision>
  <dcterms:created xsi:type="dcterms:W3CDTF">2017-02-18T17:38:55Z</dcterms:created>
  <dcterms:modified xsi:type="dcterms:W3CDTF">2022-02-20T14:19:29Z</dcterms:modified>
</cp:coreProperties>
</file>