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1" r:id="rId3"/>
    <p:sldId id="272" r:id="rId4"/>
    <p:sldId id="281" r:id="rId5"/>
    <p:sldId id="262" r:id="rId6"/>
    <p:sldId id="295" r:id="rId7"/>
    <p:sldId id="280" r:id="rId8"/>
    <p:sldId id="288" r:id="rId9"/>
    <p:sldId id="28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2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4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AE8CDD-CEE4-47E0-A734-87A8BD5301EB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42D177-907C-4A57-92FD-91444B7D611C}">
      <dgm:prSet phldrT="[Текст]" phldr="1"/>
      <dgm:spPr/>
      <dgm:t>
        <a:bodyPr/>
        <a:lstStyle/>
        <a:p>
          <a:endParaRPr lang="ru-RU" dirty="0"/>
        </a:p>
      </dgm:t>
    </dgm:pt>
    <dgm:pt modelId="{60D9A5FF-1122-44A5-8DCE-DD89EAF1B206}" type="parTrans" cxnId="{C948ACAD-4672-46AC-A6E4-EAD6B2B2C1E5}">
      <dgm:prSet/>
      <dgm:spPr/>
      <dgm:t>
        <a:bodyPr/>
        <a:lstStyle/>
        <a:p>
          <a:endParaRPr lang="ru-RU"/>
        </a:p>
      </dgm:t>
    </dgm:pt>
    <dgm:pt modelId="{EDB6B6F8-B31E-41A0-8B59-B1D0C2F99DBF}" type="sibTrans" cxnId="{C948ACAD-4672-46AC-A6E4-EAD6B2B2C1E5}">
      <dgm:prSet/>
      <dgm:spPr/>
      <dgm:t>
        <a:bodyPr/>
        <a:lstStyle/>
        <a:p>
          <a:endParaRPr lang="ru-RU"/>
        </a:p>
      </dgm:t>
    </dgm:pt>
    <dgm:pt modelId="{0B1CD78E-7BD8-4DAF-A1E3-5BE72CBB7A5D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переходный </a:t>
          </a:r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этап между детством и взрослостью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DC6BD5-34C1-4EE9-A838-BBF3EF3E7821}" type="parTrans" cxnId="{BC647D03-0958-418B-9E1A-23C9D03A8373}">
      <dgm:prSet/>
      <dgm:spPr/>
      <dgm:t>
        <a:bodyPr/>
        <a:lstStyle/>
        <a:p>
          <a:endParaRPr lang="ru-RU"/>
        </a:p>
      </dgm:t>
    </dgm:pt>
    <dgm:pt modelId="{87A37CDF-7E9C-4633-BD91-911C94961A13}" type="sibTrans" cxnId="{BC647D03-0958-418B-9E1A-23C9D03A8373}">
      <dgm:prSet/>
      <dgm:spPr/>
      <dgm:t>
        <a:bodyPr/>
        <a:lstStyle/>
        <a:p>
          <a:endParaRPr lang="ru-RU"/>
        </a:p>
      </dgm:t>
    </dgm:pt>
    <dgm:pt modelId="{80B54582-7BDA-4D8F-A9C6-516F01B5CDE2}">
      <dgm:prSet phldrT="[Текст]" phldr="1"/>
      <dgm:spPr/>
      <dgm:t>
        <a:bodyPr/>
        <a:lstStyle/>
        <a:p>
          <a:endParaRPr lang="ru-RU" dirty="0"/>
        </a:p>
      </dgm:t>
    </dgm:pt>
    <dgm:pt modelId="{FCC628D0-C41A-45AF-8407-B81DF4EE59D0}" type="parTrans" cxnId="{C4E896AF-E083-4E34-98D7-CCF451B40EBA}">
      <dgm:prSet/>
      <dgm:spPr/>
      <dgm:t>
        <a:bodyPr/>
        <a:lstStyle/>
        <a:p>
          <a:endParaRPr lang="ru-RU"/>
        </a:p>
      </dgm:t>
    </dgm:pt>
    <dgm:pt modelId="{7A0475D4-A535-429B-B1EC-23E392E3A93A}" type="sibTrans" cxnId="{C4E896AF-E083-4E34-98D7-CCF451B40EBA}">
      <dgm:prSet/>
      <dgm:spPr/>
      <dgm:t>
        <a:bodyPr/>
        <a:lstStyle/>
        <a:p>
          <a:endParaRPr lang="ru-RU"/>
        </a:p>
      </dgm:t>
    </dgm:pt>
    <dgm:pt modelId="{4F7CD03E-FFE3-47B7-8AED-5C32F37213A4}">
      <dgm:prSet phldrT="[Текст]" phldr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400" dirty="0"/>
        </a:p>
      </dgm:t>
    </dgm:pt>
    <dgm:pt modelId="{904899CC-3407-4D9B-B7C1-A6F36093F40F}" type="parTrans" cxnId="{18E171F5-7B88-483A-A390-D11ADF64A2CB}">
      <dgm:prSet/>
      <dgm:spPr/>
      <dgm:t>
        <a:bodyPr/>
        <a:lstStyle/>
        <a:p>
          <a:endParaRPr lang="ru-RU"/>
        </a:p>
      </dgm:t>
    </dgm:pt>
    <dgm:pt modelId="{3D34BA9F-4101-40C9-9489-E5D307476212}" type="sibTrans" cxnId="{18E171F5-7B88-483A-A390-D11ADF64A2CB}">
      <dgm:prSet/>
      <dgm:spPr/>
      <dgm:t>
        <a:bodyPr/>
        <a:lstStyle/>
        <a:p>
          <a:endParaRPr lang="ru-RU"/>
        </a:p>
      </dgm:t>
    </dgm:pt>
    <dgm:pt modelId="{2EF61B00-29C9-4AF1-89A8-AEA6A17AACC5}">
      <dgm:prSet phldrT="[Текст]" phldr="1"/>
      <dgm:spPr/>
      <dgm:t>
        <a:bodyPr/>
        <a:lstStyle/>
        <a:p>
          <a:endParaRPr lang="ru-RU"/>
        </a:p>
      </dgm:t>
    </dgm:pt>
    <dgm:pt modelId="{D7E2B30B-73CE-492A-8955-0309F214E584}" type="parTrans" cxnId="{4D6D6A71-D0C8-451D-86B3-33ED51E9D4DC}">
      <dgm:prSet/>
      <dgm:spPr/>
      <dgm:t>
        <a:bodyPr/>
        <a:lstStyle/>
        <a:p>
          <a:endParaRPr lang="ru-RU"/>
        </a:p>
      </dgm:t>
    </dgm:pt>
    <dgm:pt modelId="{51B465EB-D99B-4907-91C4-72F153CFDCF8}" type="sibTrans" cxnId="{4D6D6A71-D0C8-451D-86B3-33ED51E9D4DC}">
      <dgm:prSet/>
      <dgm:spPr/>
      <dgm:t>
        <a:bodyPr/>
        <a:lstStyle/>
        <a:p>
          <a:endParaRPr lang="ru-RU"/>
        </a:p>
      </dgm:t>
    </dgm:pt>
    <dgm:pt modelId="{37EFB117-5CE6-4F0D-8162-E43F70E64126}">
      <dgm:prSet phldrT="[Текст]" phldr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900" dirty="0"/>
        </a:p>
      </dgm:t>
    </dgm:pt>
    <dgm:pt modelId="{E10C4848-1847-40D1-8AB8-02C35E697E98}" type="parTrans" cxnId="{BB29A560-B875-4C95-91A1-F1ED6B9C016B}">
      <dgm:prSet/>
      <dgm:spPr/>
      <dgm:t>
        <a:bodyPr/>
        <a:lstStyle/>
        <a:p>
          <a:endParaRPr lang="ru-RU"/>
        </a:p>
      </dgm:t>
    </dgm:pt>
    <dgm:pt modelId="{25781DEE-CE44-4DAB-BF3E-96C5105D5CB7}" type="sibTrans" cxnId="{BB29A560-B875-4C95-91A1-F1ED6B9C016B}">
      <dgm:prSet/>
      <dgm:spPr/>
      <dgm:t>
        <a:bodyPr/>
        <a:lstStyle/>
        <a:p>
          <a:endParaRPr lang="ru-RU"/>
        </a:p>
      </dgm:t>
    </dgm:pt>
    <dgm:pt modelId="{90FEE74A-6BFD-4127-9562-CA2CB736128A}">
      <dgm:prSet phldrT="[Текст]" phldr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900" dirty="0"/>
        </a:p>
      </dgm:t>
    </dgm:pt>
    <dgm:pt modelId="{5DCE59A2-C0D9-42F1-82E3-3F9AD99F0CAC}" type="parTrans" cxnId="{F06A6413-0817-477F-B2BF-5E2A630AD9BA}">
      <dgm:prSet/>
      <dgm:spPr/>
      <dgm:t>
        <a:bodyPr/>
        <a:lstStyle/>
        <a:p>
          <a:endParaRPr lang="ru-RU"/>
        </a:p>
      </dgm:t>
    </dgm:pt>
    <dgm:pt modelId="{CB7F15DC-1A3B-47F5-8C30-4E4A5ED47294}" type="sibTrans" cxnId="{F06A6413-0817-477F-B2BF-5E2A630AD9BA}">
      <dgm:prSet/>
      <dgm:spPr/>
      <dgm:t>
        <a:bodyPr/>
        <a:lstStyle/>
        <a:p>
          <a:endParaRPr lang="ru-RU"/>
        </a:p>
      </dgm:t>
    </dgm:pt>
    <dgm:pt modelId="{BC5E77FD-647A-484C-88BE-C2B8BEBAF47C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30B682-E130-44AB-A5E9-C0EF68275FA2}" type="parTrans" cxnId="{47131557-C1FA-44F6-A456-4FFB4729170E}">
      <dgm:prSet/>
      <dgm:spPr/>
      <dgm:t>
        <a:bodyPr/>
        <a:lstStyle/>
        <a:p>
          <a:endParaRPr lang="ru-RU"/>
        </a:p>
      </dgm:t>
    </dgm:pt>
    <dgm:pt modelId="{A5FA9C8A-C284-46CF-A928-75717F349AE1}" type="sibTrans" cxnId="{47131557-C1FA-44F6-A456-4FFB4729170E}">
      <dgm:prSet/>
      <dgm:spPr/>
      <dgm:t>
        <a:bodyPr/>
        <a:lstStyle/>
        <a:p>
          <a:endParaRPr lang="ru-RU"/>
        </a:p>
      </dgm:t>
    </dgm:pt>
    <dgm:pt modelId="{48B0094F-F95D-46F9-81EA-D56BE9A5AC33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охватывает возраст от 10 до 17 лет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6E6C86F-38B6-4A8F-90EF-A4F5EFD619C8}" type="parTrans" cxnId="{5052DA28-62F9-42FB-9183-BA6AEAF9FB94}">
      <dgm:prSet/>
      <dgm:spPr/>
      <dgm:t>
        <a:bodyPr/>
        <a:lstStyle/>
        <a:p>
          <a:endParaRPr lang="ru-RU"/>
        </a:p>
      </dgm:t>
    </dgm:pt>
    <dgm:pt modelId="{69DF8F96-210D-4343-926B-5E0F9B3E10C8}" type="sibTrans" cxnId="{5052DA28-62F9-42FB-9183-BA6AEAF9FB94}">
      <dgm:prSet/>
      <dgm:spPr/>
      <dgm:t>
        <a:bodyPr/>
        <a:lstStyle/>
        <a:p>
          <a:endParaRPr lang="ru-RU"/>
        </a:p>
      </dgm:t>
    </dgm:pt>
    <dgm:pt modelId="{6C36E1D5-FAED-48E4-BB35-A015C3EF5258}">
      <dgm:prSet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один из самых сложных , критических </a:t>
          </a:r>
          <a:r>
            <a:rPr lang="ru-RU" sz="24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переходных периодов</a:t>
          </a:r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 в жизненном цикле человека </a:t>
          </a:r>
          <a:endParaRPr lang="ru-RU" sz="2400" dirty="0"/>
        </a:p>
      </dgm:t>
    </dgm:pt>
    <dgm:pt modelId="{2F27AABE-A9B6-49AC-9320-33066A40B92D}" type="parTrans" cxnId="{2C495A47-93C8-4741-8CB2-A7884E6BFA7A}">
      <dgm:prSet/>
      <dgm:spPr/>
      <dgm:t>
        <a:bodyPr/>
        <a:lstStyle/>
        <a:p>
          <a:endParaRPr lang="ru-RU"/>
        </a:p>
      </dgm:t>
    </dgm:pt>
    <dgm:pt modelId="{7ADBB52D-3569-4E66-8B40-B5065B6AC467}" type="sibTrans" cxnId="{2C495A47-93C8-4741-8CB2-A7884E6BFA7A}">
      <dgm:prSet/>
      <dgm:spPr/>
      <dgm:t>
        <a:bodyPr/>
        <a:lstStyle/>
        <a:p>
          <a:endParaRPr lang="ru-RU"/>
        </a:p>
      </dgm:t>
    </dgm:pt>
    <dgm:pt modelId="{D9744130-DD39-496F-891B-A66C2C6C558C}" type="pres">
      <dgm:prSet presAssocID="{40AE8CDD-CEE4-47E0-A734-87A8BD5301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FA9058-82F6-4796-8A50-CEBE22F36C6A}" type="pres">
      <dgm:prSet presAssocID="{EA42D177-907C-4A57-92FD-91444B7D611C}" presName="composite" presStyleCnt="0"/>
      <dgm:spPr/>
    </dgm:pt>
    <dgm:pt modelId="{52E6C4EA-E57F-4060-BC94-3630B6494F9B}" type="pres">
      <dgm:prSet presAssocID="{EA42D177-907C-4A57-92FD-91444B7D611C}" presName="parentText" presStyleLbl="alignNode1" presStyleIdx="0" presStyleCnt="3" custLinFactNeighborX="5328" custLinFactNeighborY="18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19FFA7-0C54-40BF-BD10-05F870617158}" type="pres">
      <dgm:prSet presAssocID="{EA42D177-907C-4A57-92FD-91444B7D611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4A655-1B61-47CC-9696-68770966C403}" type="pres">
      <dgm:prSet presAssocID="{EDB6B6F8-B31E-41A0-8B59-B1D0C2F99DBF}" presName="sp" presStyleCnt="0"/>
      <dgm:spPr/>
    </dgm:pt>
    <dgm:pt modelId="{3EE057D7-EB72-4A62-A14A-B6194C20B31F}" type="pres">
      <dgm:prSet presAssocID="{80B54582-7BDA-4D8F-A9C6-516F01B5CDE2}" presName="composite" presStyleCnt="0"/>
      <dgm:spPr/>
    </dgm:pt>
    <dgm:pt modelId="{7EC6C17A-5098-4F32-A3F0-1AAA47DC3A0F}" type="pres">
      <dgm:prSet presAssocID="{80B54582-7BDA-4D8F-A9C6-516F01B5CDE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1B65C3-47F4-47D6-B0BC-72BDBFA262E8}" type="pres">
      <dgm:prSet presAssocID="{80B54582-7BDA-4D8F-A9C6-516F01B5CDE2}" presName="descendantText" presStyleLbl="alignAcc1" presStyleIdx="1" presStyleCnt="3" custScaleY="130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C1F26-53A8-4870-8E5C-E3D19DCB6875}" type="pres">
      <dgm:prSet presAssocID="{7A0475D4-A535-429B-B1EC-23E392E3A93A}" presName="sp" presStyleCnt="0"/>
      <dgm:spPr/>
    </dgm:pt>
    <dgm:pt modelId="{4D03C907-5765-4511-99CE-23D9EC605978}" type="pres">
      <dgm:prSet presAssocID="{2EF61B00-29C9-4AF1-89A8-AEA6A17AACC5}" presName="composite" presStyleCnt="0"/>
      <dgm:spPr/>
    </dgm:pt>
    <dgm:pt modelId="{15F97DDC-E9E8-4E2B-906C-62F7C146C82A}" type="pres">
      <dgm:prSet presAssocID="{2EF61B00-29C9-4AF1-89A8-AEA6A17AACC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399E31-2F11-4A23-97EB-4BDE1BD0C501}" type="pres">
      <dgm:prSet presAssocID="{2EF61B00-29C9-4AF1-89A8-AEA6A17AACC5}" presName="descendantText" presStyleLbl="alignAcc1" presStyleIdx="2" presStyleCnt="3" custLinFactNeighborX="-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67170E-5624-4B96-81F8-9377A82253A4}" type="presOf" srcId="{BC5E77FD-647A-484C-88BE-C2B8BEBAF47C}" destId="{451B65C3-47F4-47D6-B0BC-72BDBFA262E8}" srcOrd="0" destOrd="2" presId="urn:microsoft.com/office/officeart/2005/8/layout/chevron2"/>
    <dgm:cxn modelId="{0FABA361-B51C-45A6-8F87-608C92E93F21}" type="presOf" srcId="{4F7CD03E-FFE3-47B7-8AED-5C32F37213A4}" destId="{451B65C3-47F4-47D6-B0BC-72BDBFA262E8}" srcOrd="0" destOrd="0" presId="urn:microsoft.com/office/officeart/2005/8/layout/chevron2"/>
    <dgm:cxn modelId="{4339DA6F-51F2-4609-846D-E58B4ADF18F3}" type="presOf" srcId="{37EFB117-5CE6-4F0D-8162-E43F70E64126}" destId="{B7399E31-2F11-4A23-97EB-4BDE1BD0C501}" srcOrd="0" destOrd="0" presId="urn:microsoft.com/office/officeart/2005/8/layout/chevron2"/>
    <dgm:cxn modelId="{F06A6413-0817-477F-B2BF-5E2A630AD9BA}" srcId="{2EF61B00-29C9-4AF1-89A8-AEA6A17AACC5}" destId="{90FEE74A-6BFD-4127-9562-CA2CB736128A}" srcOrd="2" destOrd="0" parTransId="{5DCE59A2-C0D9-42F1-82E3-3F9AD99F0CAC}" sibTransId="{CB7F15DC-1A3B-47F5-8C30-4E4A5ED47294}"/>
    <dgm:cxn modelId="{2CDF62FE-8884-4915-9024-7455F5CE927D}" type="presOf" srcId="{40AE8CDD-CEE4-47E0-A734-87A8BD5301EB}" destId="{D9744130-DD39-496F-891B-A66C2C6C558C}" srcOrd="0" destOrd="0" presId="urn:microsoft.com/office/officeart/2005/8/layout/chevron2"/>
    <dgm:cxn modelId="{C4E896AF-E083-4E34-98D7-CCF451B40EBA}" srcId="{40AE8CDD-CEE4-47E0-A734-87A8BD5301EB}" destId="{80B54582-7BDA-4D8F-A9C6-516F01B5CDE2}" srcOrd="1" destOrd="0" parTransId="{FCC628D0-C41A-45AF-8407-B81DF4EE59D0}" sibTransId="{7A0475D4-A535-429B-B1EC-23E392E3A93A}"/>
    <dgm:cxn modelId="{C948ACAD-4672-46AC-A6E4-EAD6B2B2C1E5}" srcId="{40AE8CDD-CEE4-47E0-A734-87A8BD5301EB}" destId="{EA42D177-907C-4A57-92FD-91444B7D611C}" srcOrd="0" destOrd="0" parTransId="{60D9A5FF-1122-44A5-8DCE-DD89EAF1B206}" sibTransId="{EDB6B6F8-B31E-41A0-8B59-B1D0C2F99DBF}"/>
    <dgm:cxn modelId="{76A1A8B9-DF18-420F-B6C1-000E26718BB6}" type="presOf" srcId="{0B1CD78E-7BD8-4DAF-A1E3-5BE72CBB7A5D}" destId="{AD19FFA7-0C54-40BF-BD10-05F870617158}" srcOrd="0" destOrd="0" presId="urn:microsoft.com/office/officeart/2005/8/layout/chevron2"/>
    <dgm:cxn modelId="{47131557-C1FA-44F6-A456-4FFB4729170E}" srcId="{80B54582-7BDA-4D8F-A9C6-516F01B5CDE2}" destId="{BC5E77FD-647A-484C-88BE-C2B8BEBAF47C}" srcOrd="2" destOrd="0" parTransId="{5E30B682-E130-44AB-A5E9-C0EF68275FA2}" sibTransId="{A5FA9C8A-C284-46CF-A928-75717F349AE1}"/>
    <dgm:cxn modelId="{5052DA28-62F9-42FB-9183-BA6AEAF9FB94}" srcId="{2EF61B00-29C9-4AF1-89A8-AEA6A17AACC5}" destId="{48B0094F-F95D-46F9-81EA-D56BE9A5AC33}" srcOrd="1" destOrd="0" parTransId="{86E6C86F-38B6-4A8F-90EF-A4F5EFD619C8}" sibTransId="{69DF8F96-210D-4343-926B-5E0F9B3E10C8}"/>
    <dgm:cxn modelId="{90317863-4158-4B62-BCC9-8FE7261B77F8}" type="presOf" srcId="{6C36E1D5-FAED-48E4-BB35-A015C3EF5258}" destId="{451B65C3-47F4-47D6-B0BC-72BDBFA262E8}" srcOrd="0" destOrd="1" presId="urn:microsoft.com/office/officeart/2005/8/layout/chevron2"/>
    <dgm:cxn modelId="{4D6D6A71-D0C8-451D-86B3-33ED51E9D4DC}" srcId="{40AE8CDD-CEE4-47E0-A734-87A8BD5301EB}" destId="{2EF61B00-29C9-4AF1-89A8-AEA6A17AACC5}" srcOrd="2" destOrd="0" parTransId="{D7E2B30B-73CE-492A-8955-0309F214E584}" sibTransId="{51B465EB-D99B-4907-91C4-72F153CFDCF8}"/>
    <dgm:cxn modelId="{BB29A560-B875-4C95-91A1-F1ED6B9C016B}" srcId="{2EF61B00-29C9-4AF1-89A8-AEA6A17AACC5}" destId="{37EFB117-5CE6-4F0D-8162-E43F70E64126}" srcOrd="0" destOrd="0" parTransId="{E10C4848-1847-40D1-8AB8-02C35E697E98}" sibTransId="{25781DEE-CE44-4DAB-BF3E-96C5105D5CB7}"/>
    <dgm:cxn modelId="{29D89D8F-3681-4E07-B0CD-85B714C0427D}" type="presOf" srcId="{80B54582-7BDA-4D8F-A9C6-516F01B5CDE2}" destId="{7EC6C17A-5098-4F32-A3F0-1AAA47DC3A0F}" srcOrd="0" destOrd="0" presId="urn:microsoft.com/office/officeart/2005/8/layout/chevron2"/>
    <dgm:cxn modelId="{18E171F5-7B88-483A-A390-D11ADF64A2CB}" srcId="{80B54582-7BDA-4D8F-A9C6-516F01B5CDE2}" destId="{4F7CD03E-FFE3-47B7-8AED-5C32F37213A4}" srcOrd="0" destOrd="0" parTransId="{904899CC-3407-4D9B-B7C1-A6F36093F40F}" sibTransId="{3D34BA9F-4101-40C9-9489-E5D307476212}"/>
    <dgm:cxn modelId="{6EE60ADF-BFB1-4B3C-8C42-3CB5B0D8669B}" type="presOf" srcId="{48B0094F-F95D-46F9-81EA-D56BE9A5AC33}" destId="{B7399E31-2F11-4A23-97EB-4BDE1BD0C501}" srcOrd="0" destOrd="1" presId="urn:microsoft.com/office/officeart/2005/8/layout/chevron2"/>
    <dgm:cxn modelId="{CDA2D547-C763-4274-A62D-DA112A93C0F1}" type="presOf" srcId="{2EF61B00-29C9-4AF1-89A8-AEA6A17AACC5}" destId="{15F97DDC-E9E8-4E2B-906C-62F7C146C82A}" srcOrd="0" destOrd="0" presId="urn:microsoft.com/office/officeart/2005/8/layout/chevron2"/>
    <dgm:cxn modelId="{5318631F-8166-422A-A8CD-AFBB17764FE5}" type="presOf" srcId="{90FEE74A-6BFD-4127-9562-CA2CB736128A}" destId="{B7399E31-2F11-4A23-97EB-4BDE1BD0C501}" srcOrd="0" destOrd="2" presId="urn:microsoft.com/office/officeart/2005/8/layout/chevron2"/>
    <dgm:cxn modelId="{BC647D03-0958-418B-9E1A-23C9D03A8373}" srcId="{EA42D177-907C-4A57-92FD-91444B7D611C}" destId="{0B1CD78E-7BD8-4DAF-A1E3-5BE72CBB7A5D}" srcOrd="0" destOrd="0" parTransId="{88DC6BD5-34C1-4EE9-A838-BBF3EF3E7821}" sibTransId="{87A37CDF-7E9C-4633-BD91-911C94961A13}"/>
    <dgm:cxn modelId="{2C495A47-93C8-4741-8CB2-A7884E6BFA7A}" srcId="{80B54582-7BDA-4D8F-A9C6-516F01B5CDE2}" destId="{6C36E1D5-FAED-48E4-BB35-A015C3EF5258}" srcOrd="1" destOrd="0" parTransId="{2F27AABE-A9B6-49AC-9320-33066A40B92D}" sibTransId="{7ADBB52D-3569-4E66-8B40-B5065B6AC467}"/>
    <dgm:cxn modelId="{6AF9C985-4A72-4EA9-94B2-692F85B58195}" type="presOf" srcId="{EA42D177-907C-4A57-92FD-91444B7D611C}" destId="{52E6C4EA-E57F-4060-BC94-3630B6494F9B}" srcOrd="0" destOrd="0" presId="urn:microsoft.com/office/officeart/2005/8/layout/chevron2"/>
    <dgm:cxn modelId="{78556BE1-0E45-46D6-9EF0-4D7FFAB3699E}" type="presParOf" srcId="{D9744130-DD39-496F-891B-A66C2C6C558C}" destId="{00FA9058-82F6-4796-8A50-CEBE22F36C6A}" srcOrd="0" destOrd="0" presId="urn:microsoft.com/office/officeart/2005/8/layout/chevron2"/>
    <dgm:cxn modelId="{1C032D8E-1945-4ACE-A91C-C2F52E797146}" type="presParOf" srcId="{00FA9058-82F6-4796-8A50-CEBE22F36C6A}" destId="{52E6C4EA-E57F-4060-BC94-3630B6494F9B}" srcOrd="0" destOrd="0" presId="urn:microsoft.com/office/officeart/2005/8/layout/chevron2"/>
    <dgm:cxn modelId="{302A5F1E-EC03-49F1-9717-64DF3A923B3E}" type="presParOf" srcId="{00FA9058-82F6-4796-8A50-CEBE22F36C6A}" destId="{AD19FFA7-0C54-40BF-BD10-05F870617158}" srcOrd="1" destOrd="0" presId="urn:microsoft.com/office/officeart/2005/8/layout/chevron2"/>
    <dgm:cxn modelId="{55C34221-2214-4AEF-BFB2-D623FF447FF0}" type="presParOf" srcId="{D9744130-DD39-496F-891B-A66C2C6C558C}" destId="{3F24A655-1B61-47CC-9696-68770966C403}" srcOrd="1" destOrd="0" presId="urn:microsoft.com/office/officeart/2005/8/layout/chevron2"/>
    <dgm:cxn modelId="{DF2E763B-90E0-4722-8CAC-58D9C4CA5CED}" type="presParOf" srcId="{D9744130-DD39-496F-891B-A66C2C6C558C}" destId="{3EE057D7-EB72-4A62-A14A-B6194C20B31F}" srcOrd="2" destOrd="0" presId="urn:microsoft.com/office/officeart/2005/8/layout/chevron2"/>
    <dgm:cxn modelId="{9692CD2F-44FD-40F2-8D41-CE010ACE1C21}" type="presParOf" srcId="{3EE057D7-EB72-4A62-A14A-B6194C20B31F}" destId="{7EC6C17A-5098-4F32-A3F0-1AAA47DC3A0F}" srcOrd="0" destOrd="0" presId="urn:microsoft.com/office/officeart/2005/8/layout/chevron2"/>
    <dgm:cxn modelId="{0C04D5E3-A180-4E64-8361-571BFE171C7C}" type="presParOf" srcId="{3EE057D7-EB72-4A62-A14A-B6194C20B31F}" destId="{451B65C3-47F4-47D6-B0BC-72BDBFA262E8}" srcOrd="1" destOrd="0" presId="urn:microsoft.com/office/officeart/2005/8/layout/chevron2"/>
    <dgm:cxn modelId="{80C92DBB-A702-41A4-9479-E3512F6C0AAA}" type="presParOf" srcId="{D9744130-DD39-496F-891B-A66C2C6C558C}" destId="{AD9C1F26-53A8-4870-8E5C-E3D19DCB6875}" srcOrd="3" destOrd="0" presId="urn:microsoft.com/office/officeart/2005/8/layout/chevron2"/>
    <dgm:cxn modelId="{57F9DF1E-8738-407F-B7BC-6DC409DC18CE}" type="presParOf" srcId="{D9744130-DD39-496F-891B-A66C2C6C558C}" destId="{4D03C907-5765-4511-99CE-23D9EC605978}" srcOrd="4" destOrd="0" presId="urn:microsoft.com/office/officeart/2005/8/layout/chevron2"/>
    <dgm:cxn modelId="{AAC720D0-3C9E-4458-B890-9E12485B6B6D}" type="presParOf" srcId="{4D03C907-5765-4511-99CE-23D9EC605978}" destId="{15F97DDC-E9E8-4E2B-906C-62F7C146C82A}" srcOrd="0" destOrd="0" presId="urn:microsoft.com/office/officeart/2005/8/layout/chevron2"/>
    <dgm:cxn modelId="{494E3299-1F11-4455-B155-F7A04D24F342}" type="presParOf" srcId="{4D03C907-5765-4511-99CE-23D9EC605978}" destId="{B7399E31-2F11-4A23-97EB-4BDE1BD0C501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DCC8E6-0CDB-4FD5-821B-D6B7553E62BB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2F99A403-5BC2-4F2F-A2A2-8CAA4A7318D5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угловатость и неуклюжесть (связано с поэтапным ростом организма)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8B136ED-C71A-42CA-B71E-6CB7A1C62A53}" type="parTrans" cxnId="{2086A816-833F-4682-8362-8C5EA4B1C326}">
      <dgm:prSet/>
      <dgm:spPr/>
      <dgm:t>
        <a:bodyPr/>
        <a:lstStyle/>
        <a:p>
          <a:endParaRPr lang="ru-RU"/>
        </a:p>
      </dgm:t>
    </dgm:pt>
    <dgm:pt modelId="{0A5E45BE-E09D-4B66-982E-A20BB9F014ED}" type="sibTrans" cxnId="{2086A816-833F-4682-8362-8C5EA4B1C326}">
      <dgm:prSet/>
      <dgm:spPr/>
      <dgm:t>
        <a:bodyPr/>
        <a:lstStyle/>
        <a:p>
          <a:endParaRPr lang="ru-RU"/>
        </a:p>
      </dgm:t>
    </dgm:pt>
    <dgm:pt modelId="{209691FE-52CB-41FB-8CFF-17406077C2D0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быстрая возбудимость, влияние эмоций на духовную жизнь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CEC061-E692-42D3-9B29-4C128FE9358B}" type="parTrans" cxnId="{6D4BFE8F-D88A-4827-958D-60A36AD7E86A}">
      <dgm:prSet/>
      <dgm:spPr/>
      <dgm:t>
        <a:bodyPr/>
        <a:lstStyle/>
        <a:p>
          <a:endParaRPr lang="ru-RU"/>
        </a:p>
      </dgm:t>
    </dgm:pt>
    <dgm:pt modelId="{F190CAF5-8AF4-49A7-ACC1-F038BC6700A0}" type="sibTrans" cxnId="{6D4BFE8F-D88A-4827-958D-60A36AD7E86A}">
      <dgm:prSet/>
      <dgm:spPr/>
      <dgm:t>
        <a:bodyPr/>
        <a:lstStyle/>
        <a:p>
          <a:endParaRPr lang="ru-RU"/>
        </a:p>
      </dgm:t>
    </dgm:pt>
    <dgm:pt modelId="{B171B989-662F-49DB-B07E-362B2B4DDDA3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обиды, озлобленность, раздраженность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DCDE23E-B17C-49DA-88CE-2D92C3D72B6D}" type="parTrans" cxnId="{B2942B12-0B52-40D0-B73F-7AF6049CD473}">
      <dgm:prSet/>
      <dgm:spPr/>
      <dgm:t>
        <a:bodyPr/>
        <a:lstStyle/>
        <a:p>
          <a:endParaRPr lang="ru-RU"/>
        </a:p>
      </dgm:t>
    </dgm:pt>
    <dgm:pt modelId="{B44B314B-FAD4-47AE-8378-87CBF268EF75}" type="sibTrans" cxnId="{B2942B12-0B52-40D0-B73F-7AF6049CD473}">
      <dgm:prSet/>
      <dgm:spPr/>
      <dgm:t>
        <a:bodyPr/>
        <a:lstStyle/>
        <a:p>
          <a:endParaRPr lang="ru-RU"/>
        </a:p>
      </dgm:t>
    </dgm:pt>
    <dgm:pt modelId="{DF932D23-FA71-4EFD-BD4C-A355E724930B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напряженные отношения с 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взрослыми, 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избегание общения с ними, предпочтение сверстников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1619732-5A7A-4DDF-8B72-18323740A4DF}" type="parTrans" cxnId="{F3FEADAF-5509-446B-81B9-65DB2F5A3EE2}">
      <dgm:prSet/>
      <dgm:spPr/>
      <dgm:t>
        <a:bodyPr/>
        <a:lstStyle/>
        <a:p>
          <a:endParaRPr lang="ru-RU"/>
        </a:p>
      </dgm:t>
    </dgm:pt>
    <dgm:pt modelId="{E1CF1A30-1EC7-4921-8F85-66C9936FF5AE}" type="sibTrans" cxnId="{F3FEADAF-5509-446B-81B9-65DB2F5A3EE2}">
      <dgm:prSet/>
      <dgm:spPr/>
      <dgm:t>
        <a:bodyPr/>
        <a:lstStyle/>
        <a:p>
          <a:endParaRPr lang="ru-RU"/>
        </a:p>
      </dgm:t>
    </dgm:pt>
    <dgm:pt modelId="{82CD5E9E-DD5D-483F-90BB-70ED1471BC90}" type="pres">
      <dgm:prSet presAssocID="{EEDCC8E6-0CDB-4FD5-821B-D6B7553E62BB}" presName="CompostProcess" presStyleCnt="0">
        <dgm:presLayoutVars>
          <dgm:dir/>
          <dgm:resizeHandles val="exact"/>
        </dgm:presLayoutVars>
      </dgm:prSet>
      <dgm:spPr/>
    </dgm:pt>
    <dgm:pt modelId="{6471C6B3-DA39-4D4E-AD20-272C3CE96864}" type="pres">
      <dgm:prSet presAssocID="{EEDCC8E6-0CDB-4FD5-821B-D6B7553E62BB}" presName="arrow" presStyleLbl="bgShp" presStyleIdx="0" presStyleCnt="1"/>
      <dgm:spPr/>
    </dgm:pt>
    <dgm:pt modelId="{2C205431-FFCF-4D25-A198-382C7D182D20}" type="pres">
      <dgm:prSet presAssocID="{EEDCC8E6-0CDB-4FD5-821B-D6B7553E62BB}" presName="linearProcess" presStyleCnt="0"/>
      <dgm:spPr/>
    </dgm:pt>
    <dgm:pt modelId="{EFE6B5CD-9CBD-443E-ADCE-4D7042D74FC4}" type="pres">
      <dgm:prSet presAssocID="{2F99A403-5BC2-4F2F-A2A2-8CAA4A7318D5}" presName="textNode" presStyleLbl="node1" presStyleIdx="0" presStyleCnt="4" custScaleX="108187" custScaleY="106662" custLinFactNeighborX="22951" custLinFactNeighborY="-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2EA1D-8255-443F-88F1-7DAE75C6203B}" type="pres">
      <dgm:prSet presAssocID="{0A5E45BE-E09D-4B66-982E-A20BB9F014ED}" presName="sibTrans" presStyleCnt="0"/>
      <dgm:spPr/>
    </dgm:pt>
    <dgm:pt modelId="{8C27CDE9-DD4D-4319-98DA-00076973C386}" type="pres">
      <dgm:prSet presAssocID="{209691FE-52CB-41FB-8CFF-17406077C2D0}" presName="textNode" presStyleLbl="node1" presStyleIdx="1" presStyleCnt="4" custScaleX="109914" custScaleY="106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02F59-0CAD-4CE4-A651-A48802D8C370}" type="pres">
      <dgm:prSet presAssocID="{F190CAF5-8AF4-49A7-ACC1-F038BC6700A0}" presName="sibTrans" presStyleCnt="0"/>
      <dgm:spPr/>
    </dgm:pt>
    <dgm:pt modelId="{4AC49E25-B900-40F3-9E44-68BB1EB0CAC5}" type="pres">
      <dgm:prSet presAssocID="{DF932D23-FA71-4EFD-BD4C-A355E724930B}" presName="textNode" presStyleLbl="node1" presStyleIdx="2" presStyleCnt="4" custScaleX="107940" custScaleY="105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9A39B-51F5-4059-82A3-DA9483681154}" type="pres">
      <dgm:prSet presAssocID="{E1CF1A30-1EC7-4921-8F85-66C9936FF5AE}" presName="sibTrans" presStyleCnt="0"/>
      <dgm:spPr/>
    </dgm:pt>
    <dgm:pt modelId="{CA988A8B-371F-457C-BBE4-509759A0F693}" type="pres">
      <dgm:prSet presAssocID="{B171B989-662F-49DB-B07E-362B2B4DDDA3}" presName="textNode" presStyleLbl="node1" presStyleIdx="3" presStyleCnt="4" custScaleX="130783" custScaleY="105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C28B4D-7C8E-42BD-8FE3-3753C6874E74}" type="presOf" srcId="{209691FE-52CB-41FB-8CFF-17406077C2D0}" destId="{8C27CDE9-DD4D-4319-98DA-00076973C386}" srcOrd="0" destOrd="0" presId="urn:microsoft.com/office/officeart/2005/8/layout/hProcess9"/>
    <dgm:cxn modelId="{B2942B12-0B52-40D0-B73F-7AF6049CD473}" srcId="{EEDCC8E6-0CDB-4FD5-821B-D6B7553E62BB}" destId="{B171B989-662F-49DB-B07E-362B2B4DDDA3}" srcOrd="3" destOrd="0" parTransId="{7DCDE23E-B17C-49DA-88CE-2D92C3D72B6D}" sibTransId="{B44B314B-FAD4-47AE-8378-87CBF268EF75}"/>
    <dgm:cxn modelId="{AEBE27E2-36C5-4580-8C30-2AB28EFC129B}" type="presOf" srcId="{EEDCC8E6-0CDB-4FD5-821B-D6B7553E62BB}" destId="{82CD5E9E-DD5D-483F-90BB-70ED1471BC90}" srcOrd="0" destOrd="0" presId="urn:microsoft.com/office/officeart/2005/8/layout/hProcess9"/>
    <dgm:cxn modelId="{CF826901-CA81-436C-912C-B6FEB0D6B420}" type="presOf" srcId="{B171B989-662F-49DB-B07E-362B2B4DDDA3}" destId="{CA988A8B-371F-457C-BBE4-509759A0F693}" srcOrd="0" destOrd="0" presId="urn:microsoft.com/office/officeart/2005/8/layout/hProcess9"/>
    <dgm:cxn modelId="{EFABD8CF-C13A-4BAF-ACE2-56171432DC98}" type="presOf" srcId="{DF932D23-FA71-4EFD-BD4C-A355E724930B}" destId="{4AC49E25-B900-40F3-9E44-68BB1EB0CAC5}" srcOrd="0" destOrd="0" presId="urn:microsoft.com/office/officeart/2005/8/layout/hProcess9"/>
    <dgm:cxn modelId="{6D4BFE8F-D88A-4827-958D-60A36AD7E86A}" srcId="{EEDCC8E6-0CDB-4FD5-821B-D6B7553E62BB}" destId="{209691FE-52CB-41FB-8CFF-17406077C2D0}" srcOrd="1" destOrd="0" parTransId="{F5CEC061-E692-42D3-9B29-4C128FE9358B}" sibTransId="{F190CAF5-8AF4-49A7-ACC1-F038BC6700A0}"/>
    <dgm:cxn modelId="{F3FEADAF-5509-446B-81B9-65DB2F5A3EE2}" srcId="{EEDCC8E6-0CDB-4FD5-821B-D6B7553E62BB}" destId="{DF932D23-FA71-4EFD-BD4C-A355E724930B}" srcOrd="2" destOrd="0" parTransId="{A1619732-5A7A-4DDF-8B72-18323740A4DF}" sibTransId="{E1CF1A30-1EC7-4921-8F85-66C9936FF5AE}"/>
    <dgm:cxn modelId="{2086A816-833F-4682-8362-8C5EA4B1C326}" srcId="{EEDCC8E6-0CDB-4FD5-821B-D6B7553E62BB}" destId="{2F99A403-5BC2-4F2F-A2A2-8CAA4A7318D5}" srcOrd="0" destOrd="0" parTransId="{58B136ED-C71A-42CA-B71E-6CB7A1C62A53}" sibTransId="{0A5E45BE-E09D-4B66-982E-A20BB9F014ED}"/>
    <dgm:cxn modelId="{EE441070-4722-491D-8C11-22A1218A2318}" type="presOf" srcId="{2F99A403-5BC2-4F2F-A2A2-8CAA4A7318D5}" destId="{EFE6B5CD-9CBD-443E-ADCE-4D7042D74FC4}" srcOrd="0" destOrd="0" presId="urn:microsoft.com/office/officeart/2005/8/layout/hProcess9"/>
    <dgm:cxn modelId="{74B80336-39AA-4CF2-98D9-7828DE409934}" type="presParOf" srcId="{82CD5E9E-DD5D-483F-90BB-70ED1471BC90}" destId="{6471C6B3-DA39-4D4E-AD20-272C3CE96864}" srcOrd="0" destOrd="0" presId="urn:microsoft.com/office/officeart/2005/8/layout/hProcess9"/>
    <dgm:cxn modelId="{EC28B2C9-0132-4292-A88A-B9A69972A2F4}" type="presParOf" srcId="{82CD5E9E-DD5D-483F-90BB-70ED1471BC90}" destId="{2C205431-FFCF-4D25-A198-382C7D182D20}" srcOrd="1" destOrd="0" presId="urn:microsoft.com/office/officeart/2005/8/layout/hProcess9"/>
    <dgm:cxn modelId="{307C6213-1B78-4708-A4E6-B5C320F989EA}" type="presParOf" srcId="{2C205431-FFCF-4D25-A198-382C7D182D20}" destId="{EFE6B5CD-9CBD-443E-ADCE-4D7042D74FC4}" srcOrd="0" destOrd="0" presId="urn:microsoft.com/office/officeart/2005/8/layout/hProcess9"/>
    <dgm:cxn modelId="{57FDBF61-84A0-4D22-AE7E-AF69DD9395E3}" type="presParOf" srcId="{2C205431-FFCF-4D25-A198-382C7D182D20}" destId="{9142EA1D-8255-443F-88F1-7DAE75C6203B}" srcOrd="1" destOrd="0" presId="urn:microsoft.com/office/officeart/2005/8/layout/hProcess9"/>
    <dgm:cxn modelId="{B9B4855F-EA17-4A8F-B2AE-A51E01ECE868}" type="presParOf" srcId="{2C205431-FFCF-4D25-A198-382C7D182D20}" destId="{8C27CDE9-DD4D-4319-98DA-00076973C386}" srcOrd="2" destOrd="0" presId="urn:microsoft.com/office/officeart/2005/8/layout/hProcess9"/>
    <dgm:cxn modelId="{980CD2C9-778C-4839-8C24-48CC2B1B6294}" type="presParOf" srcId="{2C205431-FFCF-4D25-A198-382C7D182D20}" destId="{93002F59-0CAD-4CE4-A651-A48802D8C370}" srcOrd="3" destOrd="0" presId="urn:microsoft.com/office/officeart/2005/8/layout/hProcess9"/>
    <dgm:cxn modelId="{06B75BF3-330F-4841-9B6A-C27D16EBB4E0}" type="presParOf" srcId="{2C205431-FFCF-4D25-A198-382C7D182D20}" destId="{4AC49E25-B900-40F3-9E44-68BB1EB0CAC5}" srcOrd="4" destOrd="0" presId="urn:microsoft.com/office/officeart/2005/8/layout/hProcess9"/>
    <dgm:cxn modelId="{75B37617-A4D6-41D9-93E6-2C4FAD8CFF8B}" type="presParOf" srcId="{2C205431-FFCF-4D25-A198-382C7D182D20}" destId="{CD09A39B-51F5-4059-82A3-DA9483681154}" srcOrd="5" destOrd="0" presId="urn:microsoft.com/office/officeart/2005/8/layout/hProcess9"/>
    <dgm:cxn modelId="{A2AE130A-D540-4475-8BE9-C2F9F56E022A}" type="presParOf" srcId="{2C205431-FFCF-4D25-A198-382C7D182D20}" destId="{CA988A8B-371F-457C-BBE4-509759A0F693}" srcOrd="6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54943E-1A1D-4B0B-9EE9-E4B0C7F540F8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D1036AC-0D65-4FA6-BC79-76463A443694}">
      <dgm:prSet phldrT="[Текст]" phldr="1"/>
      <dgm:spPr/>
      <dgm:t>
        <a:bodyPr/>
        <a:lstStyle/>
        <a:p>
          <a:endParaRPr lang="ru-RU" dirty="0"/>
        </a:p>
      </dgm:t>
    </dgm:pt>
    <dgm:pt modelId="{ED4DE4EC-DC3E-4C8E-9C01-D665EFAD0813}" type="parTrans" cxnId="{3FE5021B-83CF-4A83-8215-90E77B7F207B}">
      <dgm:prSet/>
      <dgm:spPr/>
      <dgm:t>
        <a:bodyPr/>
        <a:lstStyle/>
        <a:p>
          <a:endParaRPr lang="ru-RU"/>
        </a:p>
      </dgm:t>
    </dgm:pt>
    <dgm:pt modelId="{4315827B-DED9-4004-8BDE-602FB727976F}" type="sibTrans" cxnId="{3FE5021B-83CF-4A83-8215-90E77B7F207B}">
      <dgm:prSet/>
      <dgm:spPr/>
      <dgm:t>
        <a:bodyPr/>
        <a:lstStyle/>
        <a:p>
          <a:endParaRPr lang="ru-RU"/>
        </a:p>
      </dgm:t>
    </dgm:pt>
    <dgm:pt modelId="{6307FBB8-90CF-4F78-81CA-0D9AF4A8A9B7}">
      <dgm:prSet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       Нужно много и подробно </a:t>
          </a:r>
          <a:r>
            <a: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</a:t>
          </a:r>
          <a:r>
            <a:rPr lang="ru-RU" sz="1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бсуждат</a:t>
          </a:r>
          <a:r>
            <a: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ь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и </a:t>
          </a:r>
          <a:r>
            <a:rPr lang="ru-RU" sz="1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договариваться</a:t>
          </a:r>
          <a:r>
            <a:rPr lang="ru-RU" sz="160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 детьми, и при этом быть готовыми к тому, что не все договоренности будут соблюдены — ведь подросток только учится этому.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F131114-FE88-47E8-9823-521C8F74B288}" type="parTrans" cxnId="{4B1CF14B-4865-4038-8B77-E91124A1C07A}">
      <dgm:prSet/>
      <dgm:spPr/>
      <dgm:t>
        <a:bodyPr/>
        <a:lstStyle/>
        <a:p>
          <a:endParaRPr lang="ru-RU"/>
        </a:p>
      </dgm:t>
    </dgm:pt>
    <dgm:pt modelId="{0414C24F-59A3-478C-9C87-A84A52056ECA}" type="sibTrans" cxnId="{4B1CF14B-4865-4038-8B77-E91124A1C07A}">
      <dgm:prSet/>
      <dgm:spPr/>
      <dgm:t>
        <a:bodyPr/>
        <a:lstStyle/>
        <a:p>
          <a:endParaRPr lang="ru-RU"/>
        </a:p>
      </dgm:t>
    </dgm:pt>
    <dgm:pt modelId="{7FCFB333-0FA9-41A2-ACC5-E1C67A119524}">
      <dgm:prSet phldrT="[Текст]" phldr="1"/>
      <dgm:spPr/>
      <dgm:t>
        <a:bodyPr/>
        <a:lstStyle/>
        <a:p>
          <a:endParaRPr lang="ru-RU" dirty="0"/>
        </a:p>
      </dgm:t>
    </dgm:pt>
    <dgm:pt modelId="{5D01A12C-714A-4E03-9754-0E591ADBDBA6}" type="sibTrans" cxnId="{3A773DB4-260F-4CAC-A2D5-3CD61E7EE2F2}">
      <dgm:prSet/>
      <dgm:spPr/>
      <dgm:t>
        <a:bodyPr/>
        <a:lstStyle/>
        <a:p>
          <a:endParaRPr lang="ru-RU"/>
        </a:p>
      </dgm:t>
    </dgm:pt>
    <dgm:pt modelId="{F0FD3654-0FF0-4A6F-A7E5-243E971C24CD}" type="parTrans" cxnId="{3A773DB4-260F-4CAC-A2D5-3CD61E7EE2F2}">
      <dgm:prSet/>
      <dgm:spPr/>
      <dgm:t>
        <a:bodyPr/>
        <a:lstStyle/>
        <a:p>
          <a:endParaRPr lang="ru-RU"/>
        </a:p>
      </dgm:t>
    </dgm:pt>
    <dgm:pt modelId="{163697DD-1C8B-46F4-9FC6-0FA286A07AFF}">
      <dgm:prSet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       Значение имеет  </a:t>
          </a:r>
          <a:r>
            <a: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самоконтроль</a:t>
          </a: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взрослых.           Контролируйте себя и хотя бы иногда </a:t>
          </a:r>
          <a:r>
            <a: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положительно отражайте ребенка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 верой в его благополучное будущее, с уважением к тому, что и как он делает.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CEF0767-8554-4AF8-868C-0BFF816EA4D0}" type="parTrans" cxnId="{0070FD37-8D15-4049-A9C5-C82253603BD2}">
      <dgm:prSet/>
      <dgm:spPr/>
      <dgm:t>
        <a:bodyPr/>
        <a:lstStyle/>
        <a:p>
          <a:endParaRPr lang="ru-RU"/>
        </a:p>
      </dgm:t>
    </dgm:pt>
    <dgm:pt modelId="{A17ED6B7-8B42-4F63-80D2-E6DD63706566}" type="sibTrans" cxnId="{0070FD37-8D15-4049-A9C5-C82253603BD2}">
      <dgm:prSet/>
      <dgm:spPr/>
      <dgm:t>
        <a:bodyPr/>
        <a:lstStyle/>
        <a:p>
          <a:endParaRPr lang="ru-RU"/>
        </a:p>
      </dgm:t>
    </dgm:pt>
    <dgm:pt modelId="{CE6A635A-17EE-4D79-B68D-61235D26F91F}">
      <dgm:prSet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    </a:t>
          </a:r>
          <a:r>
            <a: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Не лишайте ребенка общения</a:t>
          </a:r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иначе в сложный для него момент отчаяния он может остаться в одиночестве.  А в возрасте, когда риск суицидов высок, опасно оказаться в моменте, где некому пожаловаться и не с кем обсудить сложную ситуацию.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AD5557E-EF9A-48C8-9E9E-2B4FEE17CAA3}" type="parTrans" cxnId="{7089271C-3B4B-4573-801C-8AB4F1E3D20F}">
      <dgm:prSet/>
      <dgm:spPr/>
      <dgm:t>
        <a:bodyPr/>
        <a:lstStyle/>
        <a:p>
          <a:endParaRPr lang="ru-RU"/>
        </a:p>
      </dgm:t>
    </dgm:pt>
    <dgm:pt modelId="{E9691144-9F25-48D3-9538-684B7FFB2CDE}" type="sibTrans" cxnId="{7089271C-3B4B-4573-801C-8AB4F1E3D20F}">
      <dgm:prSet/>
      <dgm:spPr/>
      <dgm:t>
        <a:bodyPr/>
        <a:lstStyle/>
        <a:p>
          <a:endParaRPr lang="ru-RU"/>
        </a:p>
      </dgm:t>
    </dgm:pt>
    <dgm:pt modelId="{59DC9D42-8888-4EEC-9C60-9563F938F83C}">
      <dgm:prSet/>
      <dgm:spPr/>
      <dgm:t>
        <a:bodyPr/>
        <a:lstStyle/>
        <a:p>
          <a:endParaRPr lang="ru-RU" dirty="0"/>
        </a:p>
      </dgm:t>
    </dgm:pt>
    <dgm:pt modelId="{9ECA4EA7-D74A-4B13-B581-3254FB5B379B}" type="parTrans" cxnId="{F608F073-9348-4E94-8021-E9A06E0931BE}">
      <dgm:prSet/>
      <dgm:spPr/>
      <dgm:t>
        <a:bodyPr/>
        <a:lstStyle/>
        <a:p>
          <a:endParaRPr lang="ru-RU"/>
        </a:p>
      </dgm:t>
    </dgm:pt>
    <dgm:pt modelId="{D07EAE05-8C27-4F69-81B7-3FAC75B7DDB4}" type="sibTrans" cxnId="{F608F073-9348-4E94-8021-E9A06E0931BE}">
      <dgm:prSet/>
      <dgm:spPr/>
      <dgm:t>
        <a:bodyPr/>
        <a:lstStyle/>
        <a:p>
          <a:endParaRPr lang="ru-RU"/>
        </a:p>
      </dgm:t>
    </dgm:pt>
    <dgm:pt modelId="{4B77EEA0-693A-46C7-8D59-1F612FB27FBD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Меньше критикуйте!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DF4F4D4-74CD-409D-A61B-7163FB1256DA}" type="parTrans" cxnId="{D75D625A-EC52-474D-AF91-24ED1A33A534}">
      <dgm:prSet/>
      <dgm:spPr/>
      <dgm:t>
        <a:bodyPr/>
        <a:lstStyle/>
        <a:p>
          <a:endParaRPr lang="ru-RU"/>
        </a:p>
      </dgm:t>
    </dgm:pt>
    <dgm:pt modelId="{1F379D96-A629-4763-9ABA-EE54E1F676A3}" type="sibTrans" cxnId="{D75D625A-EC52-474D-AF91-24ED1A33A534}">
      <dgm:prSet/>
      <dgm:spPr/>
      <dgm:t>
        <a:bodyPr/>
        <a:lstStyle/>
        <a:p>
          <a:endParaRPr lang="ru-RU"/>
        </a:p>
      </dgm:t>
    </dgm:pt>
    <dgm:pt modelId="{4C616B79-9338-42AB-9F11-F83F2D6B842F}">
      <dgm:prSet/>
      <dgm:spPr/>
      <dgm:t>
        <a:bodyPr/>
        <a:lstStyle/>
        <a:p>
          <a:r>
            <a: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Больше и внимательнее слушайте! </a:t>
          </a:r>
          <a:endParaRPr lang="ru-RU" i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C2D76F-CF16-4715-BDC9-C9A821FFD328}" type="parTrans" cxnId="{BCADE684-AA25-4416-B1F1-F92411460386}">
      <dgm:prSet/>
      <dgm:spPr/>
      <dgm:t>
        <a:bodyPr/>
        <a:lstStyle/>
        <a:p>
          <a:endParaRPr lang="ru-RU"/>
        </a:p>
      </dgm:t>
    </dgm:pt>
    <dgm:pt modelId="{69EE0EDD-855F-436B-BE6B-067FED353C42}" type="sibTrans" cxnId="{BCADE684-AA25-4416-B1F1-F92411460386}">
      <dgm:prSet/>
      <dgm:spPr/>
      <dgm:t>
        <a:bodyPr/>
        <a:lstStyle/>
        <a:p>
          <a:endParaRPr lang="ru-RU"/>
        </a:p>
      </dgm:t>
    </dgm:pt>
    <dgm:pt modelId="{7F3E1807-0709-4CB1-BB5F-A96E6C967294}">
      <dgm:prSet phldrT="[Текст]" phldr="1"/>
      <dgm:spPr/>
      <dgm:t>
        <a:bodyPr/>
        <a:lstStyle/>
        <a:p>
          <a:endParaRPr lang="ru-RU" dirty="0"/>
        </a:p>
      </dgm:t>
    </dgm:pt>
    <dgm:pt modelId="{30837B07-AF23-47DD-AFAC-A16E4FFF0BD2}" type="sibTrans" cxnId="{A28967E4-5B70-4BA1-AC41-822253893138}">
      <dgm:prSet/>
      <dgm:spPr/>
      <dgm:t>
        <a:bodyPr/>
        <a:lstStyle/>
        <a:p>
          <a:endParaRPr lang="ru-RU"/>
        </a:p>
      </dgm:t>
    </dgm:pt>
    <dgm:pt modelId="{3ED84A1E-9408-41BF-A221-48F8ABD5B4F6}" type="parTrans" cxnId="{A28967E4-5B70-4BA1-AC41-822253893138}">
      <dgm:prSet/>
      <dgm:spPr/>
      <dgm:t>
        <a:bodyPr/>
        <a:lstStyle/>
        <a:p>
          <a:endParaRPr lang="ru-RU"/>
        </a:p>
      </dgm:t>
    </dgm:pt>
    <dgm:pt modelId="{E7EE9B13-F1BF-4729-9EE0-9E1EE2DB2552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DEBC94E-6953-479E-A7F7-582F00B4D389}" type="parTrans" cxnId="{C3A01881-C3C8-4C5F-9194-C97FB4D4F220}">
      <dgm:prSet/>
      <dgm:spPr/>
      <dgm:t>
        <a:bodyPr/>
        <a:lstStyle/>
        <a:p>
          <a:endParaRPr lang="ru-RU"/>
        </a:p>
      </dgm:t>
    </dgm:pt>
    <dgm:pt modelId="{21B6A46D-74A3-48AA-B252-F5414B097004}" type="sibTrans" cxnId="{C3A01881-C3C8-4C5F-9194-C97FB4D4F220}">
      <dgm:prSet/>
      <dgm:spPr/>
      <dgm:t>
        <a:bodyPr/>
        <a:lstStyle/>
        <a:p>
          <a:endParaRPr lang="ru-RU"/>
        </a:p>
      </dgm:t>
    </dgm:pt>
    <dgm:pt modelId="{ABD52C04-9527-4340-A8C2-FF7FDB7D7567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E615D8A-93CD-484D-93E0-9646D15D266C}" type="parTrans" cxnId="{F3CB2323-781B-4AAE-9E1D-DF98CB9D091A}">
      <dgm:prSet/>
      <dgm:spPr/>
      <dgm:t>
        <a:bodyPr/>
        <a:lstStyle/>
        <a:p>
          <a:endParaRPr lang="ru-RU"/>
        </a:p>
      </dgm:t>
    </dgm:pt>
    <dgm:pt modelId="{CB9343C5-8EC2-4C9B-AA42-F5876192670D}" type="sibTrans" cxnId="{F3CB2323-781B-4AAE-9E1D-DF98CB9D091A}">
      <dgm:prSet/>
      <dgm:spPr/>
      <dgm:t>
        <a:bodyPr/>
        <a:lstStyle/>
        <a:p>
          <a:endParaRPr lang="ru-RU"/>
        </a:p>
      </dgm:t>
    </dgm:pt>
    <dgm:pt modelId="{B3D2E38F-0D62-4678-BB47-F742A4D1EFF7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4F9E00D-14CC-47F9-A7E2-61FFEBD40F1A}" type="parTrans" cxnId="{40AF4A4B-FDCC-4756-9044-DCF71C6665C0}">
      <dgm:prSet/>
      <dgm:spPr/>
      <dgm:t>
        <a:bodyPr/>
        <a:lstStyle/>
        <a:p>
          <a:endParaRPr lang="ru-RU"/>
        </a:p>
      </dgm:t>
    </dgm:pt>
    <dgm:pt modelId="{3C8AC615-F3C0-4875-BF66-A29A98C09C43}" type="sibTrans" cxnId="{40AF4A4B-FDCC-4756-9044-DCF71C6665C0}">
      <dgm:prSet/>
      <dgm:spPr/>
      <dgm:t>
        <a:bodyPr/>
        <a:lstStyle/>
        <a:p>
          <a:endParaRPr lang="ru-RU"/>
        </a:p>
      </dgm:t>
    </dgm:pt>
    <dgm:pt modelId="{2F25E0D7-F6AC-4585-B320-03BC707AB321}" type="pres">
      <dgm:prSet presAssocID="{3754943E-1A1D-4B0B-9EE9-E4B0C7F540F8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44A901-FECA-4FD7-8E3D-2C3D9D25E0BD}" type="pres">
      <dgm:prSet presAssocID="{7FCFB333-0FA9-41A2-ACC5-E1C67A119524}" presName="compNode" presStyleCnt="0"/>
      <dgm:spPr/>
    </dgm:pt>
    <dgm:pt modelId="{ECEF09C8-359A-4119-AAFF-B477819931DC}" type="pres">
      <dgm:prSet presAssocID="{7FCFB333-0FA9-41A2-ACC5-E1C67A119524}" presName="childRect" presStyleLbl="bgAcc1" presStyleIdx="0" presStyleCnt="4" custScaleX="92348" custScaleY="203763" custLinFactNeighborX="5583" custLinFactNeighborY="-8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B324A-AA02-473F-A6F2-8D50F3C4899A}" type="pres">
      <dgm:prSet presAssocID="{7FCFB333-0FA9-41A2-ACC5-E1C67A11952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3557A-8F2B-4E59-8450-39BF34065A4D}" type="pres">
      <dgm:prSet presAssocID="{7FCFB333-0FA9-41A2-ACC5-E1C67A119524}" presName="parentRect" presStyleLbl="alignNode1" presStyleIdx="0" presStyleCnt="4" custScaleY="32074" custLinFactNeighborX="5233" custLinFactNeighborY="28262"/>
      <dgm:spPr/>
      <dgm:t>
        <a:bodyPr/>
        <a:lstStyle/>
        <a:p>
          <a:endParaRPr lang="ru-RU"/>
        </a:p>
      </dgm:t>
    </dgm:pt>
    <dgm:pt modelId="{EE9EA126-D43A-4BF3-B1D0-BC44C735FDC9}" type="pres">
      <dgm:prSet presAssocID="{7FCFB333-0FA9-41A2-ACC5-E1C67A119524}" presName="adorn" presStyleLbl="fgAccFollowNode1" presStyleIdx="0" presStyleCnt="4" custLinFactNeighborX="11963" custLinFactNeighborY="10103"/>
      <dgm:spPr/>
    </dgm:pt>
    <dgm:pt modelId="{80BC7DB1-6106-4BC2-9E3B-F1206FD8D420}" type="pres">
      <dgm:prSet presAssocID="{5D01A12C-714A-4E03-9754-0E591ADBDBA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690883F-3BA7-47FC-9E48-026F61D9B28A}" type="pres">
      <dgm:prSet presAssocID="{7F3E1807-0709-4CB1-BB5F-A96E6C967294}" presName="compNode" presStyleCnt="0"/>
      <dgm:spPr/>
    </dgm:pt>
    <dgm:pt modelId="{1C9205AB-5266-4801-93AA-0DE337EDF50A}" type="pres">
      <dgm:prSet presAssocID="{7F3E1807-0709-4CB1-BB5F-A96E6C967294}" presName="childRect" presStyleLbl="bgAcc1" presStyleIdx="1" presStyleCnt="4" custScaleY="136222" custLinFactNeighborX="-9996" custLinFactNeighborY="-39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A9B79-E9D8-4421-B91A-96B6D4AB9569}" type="pres">
      <dgm:prSet presAssocID="{7F3E1807-0709-4CB1-BB5F-A96E6C96729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71A7D-9050-48F9-A584-AA3C55E8CC89}" type="pres">
      <dgm:prSet presAssocID="{7F3E1807-0709-4CB1-BB5F-A96E6C967294}" presName="parentRect" presStyleLbl="alignNode1" presStyleIdx="1" presStyleCnt="4" custScaleX="98477" custScaleY="36330" custLinFactNeighborX="-9310" custLinFactNeighborY="-72726"/>
      <dgm:spPr/>
      <dgm:t>
        <a:bodyPr/>
        <a:lstStyle/>
        <a:p>
          <a:endParaRPr lang="ru-RU"/>
        </a:p>
      </dgm:t>
    </dgm:pt>
    <dgm:pt modelId="{CFA57AC5-F3FF-47C0-A05A-C56F8BB75E64}" type="pres">
      <dgm:prSet presAssocID="{7F3E1807-0709-4CB1-BB5F-A96E6C967294}" presName="adorn" presStyleLbl="fgAccFollowNode1" presStyleIdx="1" presStyleCnt="4" custLinFactNeighborX="-7975" custLinFactNeighborY="-98690"/>
      <dgm:spPr/>
    </dgm:pt>
    <dgm:pt modelId="{75218AA8-CE71-4B9F-9CAD-9DFD65437E76}" type="pres">
      <dgm:prSet presAssocID="{30837B07-AF23-47DD-AFAC-A16E4FFF0BD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5473CB0-1E7F-49EF-A6A7-22E47F28FCC6}" type="pres">
      <dgm:prSet presAssocID="{AD1036AC-0D65-4FA6-BC79-76463A443694}" presName="compNode" presStyleCnt="0"/>
      <dgm:spPr/>
    </dgm:pt>
    <dgm:pt modelId="{0DC068D0-10AC-4BD1-A912-826199CF19DC}" type="pres">
      <dgm:prSet presAssocID="{AD1036AC-0D65-4FA6-BC79-76463A443694}" presName="childRect" presStyleLbl="bgAcc1" presStyleIdx="2" presStyleCnt="4" custScaleX="114448" custScaleY="156999" custLinFactNeighborX="-11290" custLinFactNeighborY="4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B985D-E166-460C-9DAA-BC0AE4A2DADA}" type="pres">
      <dgm:prSet presAssocID="{AD1036AC-0D65-4FA6-BC79-76463A44369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C27F9-161B-4123-BFA9-54AD9980BEC5}" type="pres">
      <dgm:prSet presAssocID="{AD1036AC-0D65-4FA6-BC79-76463A443694}" presName="parentRect" presStyleLbl="alignNode1" presStyleIdx="2" presStyleCnt="4" custScaleX="99098" custScaleY="34923" custLinFactNeighborX="-18143" custLinFactNeighborY="-5435"/>
      <dgm:spPr/>
      <dgm:t>
        <a:bodyPr/>
        <a:lstStyle/>
        <a:p>
          <a:endParaRPr lang="ru-RU"/>
        </a:p>
      </dgm:t>
    </dgm:pt>
    <dgm:pt modelId="{6E0D14CA-7D90-43DD-B9C5-7FBA8E6F7E58}" type="pres">
      <dgm:prSet presAssocID="{AD1036AC-0D65-4FA6-BC79-76463A443694}" presName="adorn" presStyleLbl="fgAccFollowNode1" presStyleIdx="2" presStyleCnt="4" custLinFactNeighborX="-12959"/>
      <dgm:spPr/>
    </dgm:pt>
    <dgm:pt modelId="{C6EAE2AE-6270-42DC-A0B1-CF318D1F774F}" type="pres">
      <dgm:prSet presAssocID="{4315827B-DED9-4004-8BDE-602FB727976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E3848F7-AF08-46F3-92BB-B691DE31F574}" type="pres">
      <dgm:prSet presAssocID="{59DC9D42-8888-4EEC-9C60-9563F938F83C}" presName="compNode" presStyleCnt="0"/>
      <dgm:spPr/>
    </dgm:pt>
    <dgm:pt modelId="{F79DBF30-028C-42E5-8369-1F77889D9E51}" type="pres">
      <dgm:prSet presAssocID="{59DC9D42-8888-4EEC-9C60-9563F938F83C}" presName="childRect" presStyleLbl="bgAcc1" presStyleIdx="3" presStyleCnt="4" custScaleY="147248" custLinFactNeighborX="-10500" custLinFactNeighborY="-38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867C8-546B-4BD9-9C1E-520CEA7D4762}" type="pres">
      <dgm:prSet presAssocID="{59DC9D42-8888-4EEC-9C60-9563F938F83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68DF2-481E-4B9C-BF1B-C22C6D22E536}" type="pres">
      <dgm:prSet presAssocID="{59DC9D42-8888-4EEC-9C60-9563F938F83C}" presName="parentRect" presStyleLbl="alignNode1" presStyleIdx="3" presStyleCnt="4" custScaleX="91849" custScaleY="38925" custLinFactNeighborX="-11514" custLinFactNeighborY="-98914"/>
      <dgm:spPr/>
      <dgm:t>
        <a:bodyPr/>
        <a:lstStyle/>
        <a:p>
          <a:endParaRPr lang="ru-RU"/>
        </a:p>
      </dgm:t>
    </dgm:pt>
    <dgm:pt modelId="{AC1FF387-EDA9-4BDC-B124-A3C93A279774}" type="pres">
      <dgm:prSet presAssocID="{59DC9D42-8888-4EEC-9C60-9563F938F83C}" presName="adorn" presStyleLbl="fgAccFollowNode1" presStyleIdx="3" presStyleCnt="4" custLinFactY="-4671" custLinFactNeighborX="-38878" custLinFactNeighborY="-100000"/>
      <dgm:spPr/>
    </dgm:pt>
  </dgm:ptLst>
  <dgm:cxnLst>
    <dgm:cxn modelId="{0070FD37-8D15-4049-A9C5-C82253603BD2}" srcId="{7F3E1807-0709-4CB1-BB5F-A96E6C967294}" destId="{163697DD-1C8B-46F4-9FC6-0FA286A07AFF}" srcOrd="0" destOrd="0" parTransId="{DCEF0767-8554-4AF8-868C-0BFF816EA4D0}" sibTransId="{A17ED6B7-8B42-4F63-80D2-E6DD63706566}"/>
    <dgm:cxn modelId="{3FE5021B-83CF-4A83-8215-90E77B7F207B}" srcId="{3754943E-1A1D-4B0B-9EE9-E4B0C7F540F8}" destId="{AD1036AC-0D65-4FA6-BC79-76463A443694}" srcOrd="2" destOrd="0" parTransId="{ED4DE4EC-DC3E-4C8E-9C01-D665EFAD0813}" sibTransId="{4315827B-DED9-4004-8BDE-602FB727976F}"/>
    <dgm:cxn modelId="{2F13B7C7-3CB8-4A98-AE01-A0B4E69C2040}" type="presOf" srcId="{4315827B-DED9-4004-8BDE-602FB727976F}" destId="{C6EAE2AE-6270-42DC-A0B1-CF318D1F774F}" srcOrd="0" destOrd="0" presId="urn:microsoft.com/office/officeart/2005/8/layout/bList2"/>
    <dgm:cxn modelId="{8C9889F3-403D-4226-9D73-A652A8E08361}" type="presOf" srcId="{30837B07-AF23-47DD-AFAC-A16E4FFF0BD2}" destId="{75218AA8-CE71-4B9F-9CAD-9DFD65437E76}" srcOrd="0" destOrd="0" presId="urn:microsoft.com/office/officeart/2005/8/layout/bList2"/>
    <dgm:cxn modelId="{A23E5C9A-0AC8-4A0A-82EF-C19FCC74A189}" type="presOf" srcId="{E7EE9B13-F1BF-4729-9EE0-9E1EE2DB2552}" destId="{F79DBF30-028C-42E5-8369-1F77889D9E51}" srcOrd="0" destOrd="0" presId="urn:microsoft.com/office/officeart/2005/8/layout/bList2"/>
    <dgm:cxn modelId="{F0CE3974-7C7E-4335-9257-FF711967FBC3}" type="presOf" srcId="{7F3E1807-0709-4CB1-BB5F-A96E6C967294}" destId="{930A9B79-E9D8-4421-B91A-96B6D4AB9569}" srcOrd="0" destOrd="0" presId="urn:microsoft.com/office/officeart/2005/8/layout/bList2"/>
    <dgm:cxn modelId="{4B1CF14B-4865-4038-8B77-E91124A1C07A}" srcId="{7FCFB333-0FA9-41A2-ACC5-E1C67A119524}" destId="{6307FBB8-90CF-4F78-81CA-0D9AF4A8A9B7}" srcOrd="0" destOrd="0" parTransId="{EF131114-FE88-47E8-9823-521C8F74B288}" sibTransId="{0414C24F-59A3-478C-9C87-A84A52056ECA}"/>
    <dgm:cxn modelId="{0218A0F6-A512-42B4-938E-3D89CF197C2C}" type="presOf" srcId="{7FCFB333-0FA9-41A2-ACC5-E1C67A119524}" destId="{7893557A-8F2B-4E59-8450-39BF34065A4D}" srcOrd="1" destOrd="0" presId="urn:microsoft.com/office/officeart/2005/8/layout/bList2"/>
    <dgm:cxn modelId="{F7726562-4115-4AB3-B66D-6E7E495B3FFD}" type="presOf" srcId="{CE6A635A-17EE-4D79-B68D-61235D26F91F}" destId="{0DC068D0-10AC-4BD1-A912-826199CF19DC}" srcOrd="0" destOrd="0" presId="urn:microsoft.com/office/officeart/2005/8/layout/bList2"/>
    <dgm:cxn modelId="{E26D0AAA-9490-4272-97A6-69B6468E34EA}" type="presOf" srcId="{ABD52C04-9527-4340-A8C2-FF7FDB7D7567}" destId="{F79DBF30-028C-42E5-8369-1F77889D9E51}" srcOrd="0" destOrd="1" presId="urn:microsoft.com/office/officeart/2005/8/layout/bList2"/>
    <dgm:cxn modelId="{F8564B2D-20C5-478E-9B8F-BFE831A6623F}" type="presOf" srcId="{5D01A12C-714A-4E03-9754-0E591ADBDBA6}" destId="{80BC7DB1-6106-4BC2-9E3B-F1206FD8D420}" srcOrd="0" destOrd="0" presId="urn:microsoft.com/office/officeart/2005/8/layout/bList2"/>
    <dgm:cxn modelId="{83A43D7E-BCCF-4285-B94D-7738FA541A2A}" type="presOf" srcId="{4C616B79-9338-42AB-9F11-F83F2D6B842F}" destId="{F79DBF30-028C-42E5-8369-1F77889D9E51}" srcOrd="0" destOrd="4" presId="urn:microsoft.com/office/officeart/2005/8/layout/bList2"/>
    <dgm:cxn modelId="{B26169D5-41E6-4FD2-BFD1-2F882D1850A4}" type="presOf" srcId="{6307FBB8-90CF-4F78-81CA-0D9AF4A8A9B7}" destId="{ECEF09C8-359A-4119-AAFF-B477819931DC}" srcOrd="0" destOrd="0" presId="urn:microsoft.com/office/officeart/2005/8/layout/bList2"/>
    <dgm:cxn modelId="{EB0B7F54-59E2-456D-8BA2-C99E6A538578}" type="presOf" srcId="{59DC9D42-8888-4EEC-9C60-9563F938F83C}" destId="{CD268DF2-481E-4B9C-BF1B-C22C6D22E536}" srcOrd="1" destOrd="0" presId="urn:microsoft.com/office/officeart/2005/8/layout/bList2"/>
    <dgm:cxn modelId="{F608F073-9348-4E94-8021-E9A06E0931BE}" srcId="{3754943E-1A1D-4B0B-9EE9-E4B0C7F540F8}" destId="{59DC9D42-8888-4EEC-9C60-9563F938F83C}" srcOrd="3" destOrd="0" parTransId="{9ECA4EA7-D74A-4B13-B581-3254FB5B379B}" sibTransId="{D07EAE05-8C27-4F69-81B7-3FAC75B7DDB4}"/>
    <dgm:cxn modelId="{5A29341F-2CE7-4F6C-B675-44986B2826B8}" type="presOf" srcId="{3754943E-1A1D-4B0B-9EE9-E4B0C7F540F8}" destId="{2F25E0D7-F6AC-4585-B320-03BC707AB321}" srcOrd="0" destOrd="0" presId="urn:microsoft.com/office/officeart/2005/8/layout/bList2"/>
    <dgm:cxn modelId="{BCADE684-AA25-4416-B1F1-F92411460386}" srcId="{59DC9D42-8888-4EEC-9C60-9563F938F83C}" destId="{4C616B79-9338-42AB-9F11-F83F2D6B842F}" srcOrd="4" destOrd="0" parTransId="{BCC2D76F-CF16-4715-BDC9-C9A821FFD328}" sibTransId="{69EE0EDD-855F-436B-BE6B-067FED353C42}"/>
    <dgm:cxn modelId="{00AEEFAD-A94A-41DD-9A35-771CC8D46641}" type="presOf" srcId="{7F3E1807-0709-4CB1-BB5F-A96E6C967294}" destId="{56271A7D-9050-48F9-A584-AA3C55E8CC89}" srcOrd="1" destOrd="0" presId="urn:microsoft.com/office/officeart/2005/8/layout/bList2"/>
    <dgm:cxn modelId="{D2562B54-4923-4C24-A555-CBD808F2DE89}" type="presOf" srcId="{163697DD-1C8B-46F4-9FC6-0FA286A07AFF}" destId="{1C9205AB-5266-4801-93AA-0DE337EDF50A}" srcOrd="0" destOrd="0" presId="urn:microsoft.com/office/officeart/2005/8/layout/bList2"/>
    <dgm:cxn modelId="{B1F7E72E-E0BD-4812-ACAB-730A4278F485}" type="presOf" srcId="{59DC9D42-8888-4EEC-9C60-9563F938F83C}" destId="{ED3867C8-546B-4BD9-9C1E-520CEA7D4762}" srcOrd="0" destOrd="0" presId="urn:microsoft.com/office/officeart/2005/8/layout/bList2"/>
    <dgm:cxn modelId="{A28967E4-5B70-4BA1-AC41-822253893138}" srcId="{3754943E-1A1D-4B0B-9EE9-E4B0C7F540F8}" destId="{7F3E1807-0709-4CB1-BB5F-A96E6C967294}" srcOrd="1" destOrd="0" parTransId="{3ED84A1E-9408-41BF-A221-48F8ABD5B4F6}" sibTransId="{30837B07-AF23-47DD-AFAC-A16E4FFF0BD2}"/>
    <dgm:cxn modelId="{022B24A5-01C8-4225-804E-763DE3606027}" type="presOf" srcId="{B3D2E38F-0D62-4678-BB47-F742A4D1EFF7}" destId="{F79DBF30-028C-42E5-8369-1F77889D9E51}" srcOrd="0" destOrd="2" presId="urn:microsoft.com/office/officeart/2005/8/layout/bList2"/>
    <dgm:cxn modelId="{C3A01881-C3C8-4C5F-9194-C97FB4D4F220}" srcId="{59DC9D42-8888-4EEC-9C60-9563F938F83C}" destId="{E7EE9B13-F1BF-4729-9EE0-9E1EE2DB2552}" srcOrd="0" destOrd="0" parTransId="{5DEBC94E-6953-479E-A7F7-582F00B4D389}" sibTransId="{21B6A46D-74A3-48AA-B252-F5414B097004}"/>
    <dgm:cxn modelId="{40AF4A4B-FDCC-4756-9044-DCF71C6665C0}" srcId="{59DC9D42-8888-4EEC-9C60-9563F938F83C}" destId="{B3D2E38F-0D62-4678-BB47-F742A4D1EFF7}" srcOrd="2" destOrd="0" parTransId="{84F9E00D-14CC-47F9-A7E2-61FFEBD40F1A}" sibTransId="{3C8AC615-F3C0-4875-BF66-A29A98C09C43}"/>
    <dgm:cxn modelId="{A235E778-5A3E-4C31-BB95-11D9F55185FF}" type="presOf" srcId="{AD1036AC-0D65-4FA6-BC79-76463A443694}" destId="{8A8B985D-E166-460C-9DAA-BC0AE4A2DADA}" srcOrd="0" destOrd="0" presId="urn:microsoft.com/office/officeart/2005/8/layout/bList2"/>
    <dgm:cxn modelId="{D75D625A-EC52-474D-AF91-24ED1A33A534}" srcId="{59DC9D42-8888-4EEC-9C60-9563F938F83C}" destId="{4B77EEA0-693A-46C7-8D59-1F612FB27FBD}" srcOrd="3" destOrd="0" parTransId="{FDF4F4D4-74CD-409D-A61B-7163FB1256DA}" sibTransId="{1F379D96-A629-4763-9ABA-EE54E1F676A3}"/>
    <dgm:cxn modelId="{F3CB2323-781B-4AAE-9E1D-DF98CB9D091A}" srcId="{59DC9D42-8888-4EEC-9C60-9563F938F83C}" destId="{ABD52C04-9527-4340-A8C2-FF7FDB7D7567}" srcOrd="1" destOrd="0" parTransId="{FE615D8A-93CD-484D-93E0-9646D15D266C}" sibTransId="{CB9343C5-8EC2-4C9B-AA42-F5876192670D}"/>
    <dgm:cxn modelId="{3A773DB4-260F-4CAC-A2D5-3CD61E7EE2F2}" srcId="{3754943E-1A1D-4B0B-9EE9-E4B0C7F540F8}" destId="{7FCFB333-0FA9-41A2-ACC5-E1C67A119524}" srcOrd="0" destOrd="0" parTransId="{F0FD3654-0FF0-4A6F-A7E5-243E971C24CD}" sibTransId="{5D01A12C-714A-4E03-9754-0E591ADBDBA6}"/>
    <dgm:cxn modelId="{7089271C-3B4B-4573-801C-8AB4F1E3D20F}" srcId="{AD1036AC-0D65-4FA6-BC79-76463A443694}" destId="{CE6A635A-17EE-4D79-B68D-61235D26F91F}" srcOrd="0" destOrd="0" parTransId="{7AD5557E-EF9A-48C8-9E9E-2B4FEE17CAA3}" sibTransId="{E9691144-9F25-48D3-9538-684B7FFB2CDE}"/>
    <dgm:cxn modelId="{8FD1F8F4-D03C-48F0-813B-6CFE3B07DB8E}" type="presOf" srcId="{AD1036AC-0D65-4FA6-BC79-76463A443694}" destId="{A39C27F9-161B-4123-BFA9-54AD9980BEC5}" srcOrd="1" destOrd="0" presId="urn:microsoft.com/office/officeart/2005/8/layout/bList2"/>
    <dgm:cxn modelId="{8702DFA2-8D91-43B3-80C3-6752B2C37864}" type="presOf" srcId="{7FCFB333-0FA9-41A2-ACC5-E1C67A119524}" destId="{A30B324A-AA02-473F-A6F2-8D50F3C4899A}" srcOrd="0" destOrd="0" presId="urn:microsoft.com/office/officeart/2005/8/layout/bList2"/>
    <dgm:cxn modelId="{6FE32B22-6463-4348-A017-DC51808A764F}" type="presOf" srcId="{4B77EEA0-693A-46C7-8D59-1F612FB27FBD}" destId="{F79DBF30-028C-42E5-8369-1F77889D9E51}" srcOrd="0" destOrd="3" presId="urn:microsoft.com/office/officeart/2005/8/layout/bList2"/>
    <dgm:cxn modelId="{69F6FFED-E71D-4A09-B1E0-C50C7DC11E14}" type="presParOf" srcId="{2F25E0D7-F6AC-4585-B320-03BC707AB321}" destId="{9344A901-FECA-4FD7-8E3D-2C3D9D25E0BD}" srcOrd="0" destOrd="0" presId="urn:microsoft.com/office/officeart/2005/8/layout/bList2"/>
    <dgm:cxn modelId="{ED12C7FA-1894-4D0F-9790-394DF9A03F77}" type="presParOf" srcId="{9344A901-FECA-4FD7-8E3D-2C3D9D25E0BD}" destId="{ECEF09C8-359A-4119-AAFF-B477819931DC}" srcOrd="0" destOrd="0" presId="urn:microsoft.com/office/officeart/2005/8/layout/bList2"/>
    <dgm:cxn modelId="{5BD083F3-A0BB-4884-B70D-F0C24254EFF1}" type="presParOf" srcId="{9344A901-FECA-4FD7-8E3D-2C3D9D25E0BD}" destId="{A30B324A-AA02-473F-A6F2-8D50F3C4899A}" srcOrd="1" destOrd="0" presId="urn:microsoft.com/office/officeart/2005/8/layout/bList2"/>
    <dgm:cxn modelId="{8B0C60D7-0A00-41AD-92AC-850E3F4F3B0D}" type="presParOf" srcId="{9344A901-FECA-4FD7-8E3D-2C3D9D25E0BD}" destId="{7893557A-8F2B-4E59-8450-39BF34065A4D}" srcOrd="2" destOrd="0" presId="urn:microsoft.com/office/officeart/2005/8/layout/bList2"/>
    <dgm:cxn modelId="{0468CBDA-55C7-49FA-8442-94657993574F}" type="presParOf" srcId="{9344A901-FECA-4FD7-8E3D-2C3D9D25E0BD}" destId="{EE9EA126-D43A-4BF3-B1D0-BC44C735FDC9}" srcOrd="3" destOrd="0" presId="urn:microsoft.com/office/officeart/2005/8/layout/bList2"/>
    <dgm:cxn modelId="{A0205233-6A6E-4AD2-8CBD-1F5F6735C4B4}" type="presParOf" srcId="{2F25E0D7-F6AC-4585-B320-03BC707AB321}" destId="{80BC7DB1-6106-4BC2-9E3B-F1206FD8D420}" srcOrd="1" destOrd="0" presId="urn:microsoft.com/office/officeart/2005/8/layout/bList2"/>
    <dgm:cxn modelId="{00638CBF-AE6D-49FF-8826-C1CEE417F24F}" type="presParOf" srcId="{2F25E0D7-F6AC-4585-B320-03BC707AB321}" destId="{A690883F-3BA7-47FC-9E48-026F61D9B28A}" srcOrd="2" destOrd="0" presId="urn:microsoft.com/office/officeart/2005/8/layout/bList2"/>
    <dgm:cxn modelId="{881BCF70-F849-4B74-8316-D932E11B5C87}" type="presParOf" srcId="{A690883F-3BA7-47FC-9E48-026F61D9B28A}" destId="{1C9205AB-5266-4801-93AA-0DE337EDF50A}" srcOrd="0" destOrd="0" presId="urn:microsoft.com/office/officeart/2005/8/layout/bList2"/>
    <dgm:cxn modelId="{D202C338-3901-49CB-AE3C-125DB95D5D3D}" type="presParOf" srcId="{A690883F-3BA7-47FC-9E48-026F61D9B28A}" destId="{930A9B79-E9D8-4421-B91A-96B6D4AB9569}" srcOrd="1" destOrd="0" presId="urn:microsoft.com/office/officeart/2005/8/layout/bList2"/>
    <dgm:cxn modelId="{99FF47BA-2D0F-4140-9FA5-3E7628A10B3D}" type="presParOf" srcId="{A690883F-3BA7-47FC-9E48-026F61D9B28A}" destId="{56271A7D-9050-48F9-A584-AA3C55E8CC89}" srcOrd="2" destOrd="0" presId="urn:microsoft.com/office/officeart/2005/8/layout/bList2"/>
    <dgm:cxn modelId="{1C762EC1-3C58-49CC-8D9B-D3CB11138FA4}" type="presParOf" srcId="{A690883F-3BA7-47FC-9E48-026F61D9B28A}" destId="{CFA57AC5-F3FF-47C0-A05A-C56F8BB75E64}" srcOrd="3" destOrd="0" presId="urn:microsoft.com/office/officeart/2005/8/layout/bList2"/>
    <dgm:cxn modelId="{8F1DCBF8-9C32-4681-9636-B0C6C5CAE3DC}" type="presParOf" srcId="{2F25E0D7-F6AC-4585-B320-03BC707AB321}" destId="{75218AA8-CE71-4B9F-9CAD-9DFD65437E76}" srcOrd="3" destOrd="0" presId="urn:microsoft.com/office/officeart/2005/8/layout/bList2"/>
    <dgm:cxn modelId="{10E15A83-2E18-417A-9D31-7DCB36BBB7A5}" type="presParOf" srcId="{2F25E0D7-F6AC-4585-B320-03BC707AB321}" destId="{E5473CB0-1E7F-49EF-A6A7-22E47F28FCC6}" srcOrd="4" destOrd="0" presId="urn:microsoft.com/office/officeart/2005/8/layout/bList2"/>
    <dgm:cxn modelId="{06160E56-3908-4ECB-9D3B-223D9559CE6C}" type="presParOf" srcId="{E5473CB0-1E7F-49EF-A6A7-22E47F28FCC6}" destId="{0DC068D0-10AC-4BD1-A912-826199CF19DC}" srcOrd="0" destOrd="0" presId="urn:microsoft.com/office/officeart/2005/8/layout/bList2"/>
    <dgm:cxn modelId="{ACD82819-BAF4-4699-8D29-85EB85C4B2F8}" type="presParOf" srcId="{E5473CB0-1E7F-49EF-A6A7-22E47F28FCC6}" destId="{8A8B985D-E166-460C-9DAA-BC0AE4A2DADA}" srcOrd="1" destOrd="0" presId="urn:microsoft.com/office/officeart/2005/8/layout/bList2"/>
    <dgm:cxn modelId="{AB2B609C-A339-4658-8007-724DA89BD31D}" type="presParOf" srcId="{E5473CB0-1E7F-49EF-A6A7-22E47F28FCC6}" destId="{A39C27F9-161B-4123-BFA9-54AD9980BEC5}" srcOrd="2" destOrd="0" presId="urn:microsoft.com/office/officeart/2005/8/layout/bList2"/>
    <dgm:cxn modelId="{F787AC10-819D-4702-B2D7-65B3BDA16387}" type="presParOf" srcId="{E5473CB0-1E7F-49EF-A6A7-22E47F28FCC6}" destId="{6E0D14CA-7D90-43DD-B9C5-7FBA8E6F7E58}" srcOrd="3" destOrd="0" presId="urn:microsoft.com/office/officeart/2005/8/layout/bList2"/>
    <dgm:cxn modelId="{CCF0426F-DE6C-444B-AB3C-EC695C6E0546}" type="presParOf" srcId="{2F25E0D7-F6AC-4585-B320-03BC707AB321}" destId="{C6EAE2AE-6270-42DC-A0B1-CF318D1F774F}" srcOrd="5" destOrd="0" presId="urn:microsoft.com/office/officeart/2005/8/layout/bList2"/>
    <dgm:cxn modelId="{7AC961D7-3F35-4582-839A-DF90387CB159}" type="presParOf" srcId="{2F25E0D7-F6AC-4585-B320-03BC707AB321}" destId="{0E3848F7-AF08-46F3-92BB-B691DE31F574}" srcOrd="6" destOrd="0" presId="urn:microsoft.com/office/officeart/2005/8/layout/bList2"/>
    <dgm:cxn modelId="{74DE69C4-C084-489E-BA61-D7F04EBC45BE}" type="presParOf" srcId="{0E3848F7-AF08-46F3-92BB-B691DE31F574}" destId="{F79DBF30-028C-42E5-8369-1F77889D9E51}" srcOrd="0" destOrd="0" presId="urn:microsoft.com/office/officeart/2005/8/layout/bList2"/>
    <dgm:cxn modelId="{6BF364DA-C7E1-4D39-AE50-DA225285570F}" type="presParOf" srcId="{0E3848F7-AF08-46F3-92BB-B691DE31F574}" destId="{ED3867C8-546B-4BD9-9C1E-520CEA7D4762}" srcOrd="1" destOrd="0" presId="urn:microsoft.com/office/officeart/2005/8/layout/bList2"/>
    <dgm:cxn modelId="{2E57804B-867E-4725-A5B7-C0E2EE9C5136}" type="presParOf" srcId="{0E3848F7-AF08-46F3-92BB-B691DE31F574}" destId="{CD268DF2-481E-4B9C-BF1B-C22C6D22E536}" srcOrd="2" destOrd="0" presId="urn:microsoft.com/office/officeart/2005/8/layout/bList2"/>
    <dgm:cxn modelId="{96ED6FAD-0248-49D4-B597-FA0502882472}" type="presParOf" srcId="{0E3848F7-AF08-46F3-92BB-B691DE31F574}" destId="{AC1FF387-EDA9-4BDC-B124-A3C93A279774}" srcOrd="3" destOrd="0" presId="urn:microsoft.com/office/officeart/2005/8/layout/b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C60FF-FE35-437E-A475-872225AF6D71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B0937-047B-45D4-92CB-6EB39E08A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020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cf5bd7ce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cf5bd7ce4_0_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6076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606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761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800" cy="8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-96333" y="1577633"/>
            <a:ext cx="11360800" cy="44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  <p:grpSp>
        <p:nvGrpSpPr>
          <p:cNvPr id="32" name="Google Shape;32;p4"/>
          <p:cNvGrpSpPr/>
          <p:nvPr/>
        </p:nvGrpSpPr>
        <p:grpSpPr>
          <a:xfrm rot="10800000">
            <a:off x="5" y="4150573"/>
            <a:ext cx="4060833" cy="2707427"/>
            <a:chOff x="6098378" y="5"/>
            <a:chExt cx="3045625" cy="2030570"/>
          </a:xfrm>
        </p:grpSpPr>
        <p:sp>
          <p:nvSpPr>
            <p:cNvPr id="33" name="Google Shape;33;p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3D85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B31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="" xmlns:p14="http://schemas.microsoft.com/office/powerpoint/2010/main" val="126190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3127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54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9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16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37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613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2615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57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6A3C6-DE06-4A97-8E42-CE58D2B7219F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B1A90-7CAF-435C-BFE5-018BD01A37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198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" y="-4"/>
            <a:ext cx="12191996" cy="6858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36166" y="1233906"/>
            <a:ext cx="3601567" cy="230804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993531" y="922762"/>
            <a:ext cx="8660423" cy="352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spcBef>
                <a:spcPts val="1600"/>
              </a:spcBef>
            </a:pPr>
            <a:r>
              <a:rPr lang="ru" sz="2400" b="1" dirty="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" sz="2400" b="1" dirty="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" sz="5400" b="1" i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Oswald"/>
                <a:cs typeface="Times New Roman" pitchFamily="18" charset="0"/>
                <a:sym typeface="Oswald"/>
              </a:rPr>
              <a:t>Трудность </a:t>
            </a:r>
          </a:p>
          <a:p>
            <a:pPr algn="ctr">
              <a:spcBef>
                <a:spcPts val="1600"/>
              </a:spcBef>
            </a:pPr>
            <a:r>
              <a:rPr lang="ru" sz="5400" b="1" i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Oswald"/>
                <a:cs typeface="Times New Roman" pitchFamily="18" charset="0"/>
                <a:sym typeface="Oswald"/>
              </a:rPr>
              <a:t> взросления</a:t>
            </a:r>
          </a:p>
          <a:p>
            <a:pPr algn="ctr">
              <a:lnSpc>
                <a:spcPct val="150000"/>
              </a:lnSpc>
              <a:spcBef>
                <a:spcPts val="1600"/>
              </a:spcBef>
            </a:pPr>
            <a:endParaRPr lang="ru" sz="2400" b="1" dirty="0" smtClean="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algn="r">
              <a:lnSpc>
                <a:spcPct val="150000"/>
              </a:lnSpc>
              <a:spcBef>
                <a:spcPts val="1600"/>
              </a:spcBef>
            </a:pPr>
            <a:r>
              <a:rPr lang="ru" b="1" dirty="0" smtClean="0">
                <a:solidFill>
                  <a:srgbClr val="002060"/>
                </a:solidFill>
                <a:latin typeface="Times New Roman" pitchFamily="18" charset="0"/>
                <a:ea typeface="Oswald"/>
                <a:cs typeface="Times New Roman" pitchFamily="18" charset="0"/>
                <a:sym typeface="Oswald"/>
              </a:rPr>
              <a:t>Педагог-психолог:Чернова А.Ю.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ea typeface="Oswald"/>
              <a:cs typeface="Times New Roman" pitchFamily="18" charset="0"/>
              <a:sym typeface="Oswald"/>
            </a:endParaRPr>
          </a:p>
          <a:p>
            <a:pPr algn="ctr">
              <a:lnSpc>
                <a:spcPct val="150000"/>
              </a:lnSpc>
              <a:spcBef>
                <a:spcPts val="1600"/>
              </a:spcBef>
            </a:pPr>
            <a:endParaRPr lang="ru-RU" sz="2400" b="1" dirty="0">
              <a:solidFill>
                <a:srgbClr val="002060"/>
              </a:solidFill>
              <a:latin typeface="Oswald" panose="020B0604020202020204" charset="-52"/>
              <a:ea typeface="Oswald"/>
              <a:cs typeface="Oswald"/>
              <a:sym typeface="Oswald"/>
            </a:endParaRPr>
          </a:p>
          <a:p>
            <a:pPr>
              <a:lnSpc>
                <a:spcPts val="1333"/>
              </a:lnSpc>
              <a:spcBef>
                <a:spcPts val="1600"/>
              </a:spcBef>
            </a:pPr>
            <a:endParaRPr lang="ru-RU" sz="2400" b="1" dirty="0">
              <a:solidFill>
                <a:srgbClr val="002060"/>
              </a:solidFill>
              <a:latin typeface="Oswald" panose="020B0604020202020204" charset="-52"/>
              <a:ea typeface="Oswald"/>
              <a:cs typeface="Oswald"/>
              <a:sym typeface="Oswald"/>
            </a:endParaRPr>
          </a:p>
          <a:p>
            <a:pPr algn="ctr">
              <a:spcBef>
                <a:spcPts val="1600"/>
              </a:spcBef>
            </a:pPr>
            <a:endParaRPr sz="3200" b="1" dirty="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1" y="448574"/>
            <a:ext cx="9952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№22 городского округа Чапаевск Самарской области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– детский сад №28 «Ёлочка»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EFF1FA-039F-4165-B7C4-4B01F6694816}"/>
              </a:ext>
            </a:extLst>
          </p:cNvPr>
          <p:cNvSpPr txBox="1"/>
          <p:nvPr/>
        </p:nvSpPr>
        <p:spPr>
          <a:xfrm>
            <a:off x="0" y="0"/>
            <a:ext cx="1226042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  <a:t>  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algn="just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</a:p>
          <a:p>
            <a:pPr algn="just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2286000" y="1199072"/>
          <a:ext cx="8289984" cy="4028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95291" y="138023"/>
            <a:ext cx="68234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Подростковый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возраст: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345" y="5125411"/>
            <a:ext cx="1387531" cy="13875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74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EFF1FA-039F-4165-B7C4-4B01F6694816}"/>
              </a:ext>
            </a:extLst>
          </p:cNvPr>
          <p:cNvSpPr txBox="1"/>
          <p:nvPr/>
        </p:nvSpPr>
        <p:spPr>
          <a:xfrm>
            <a:off x="202223" y="220951"/>
            <a:ext cx="11989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3600" b="1" dirty="0">
              <a:solidFill>
                <a:srgbClr val="002060"/>
              </a:solidFill>
              <a:latin typeface="Segoe Print" pitchFamily="2" charset="0"/>
              <a:cs typeface="Times New Roman" panose="02020603050405020304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639682" y="172528"/>
            <a:ext cx="581420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сложности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подросткового возраста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733246" y="1423357"/>
          <a:ext cx="8186467" cy="3700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равая фигурная скобка 11"/>
          <p:cNvSpPr/>
          <p:nvPr/>
        </p:nvSpPr>
        <p:spPr>
          <a:xfrm>
            <a:off x="8591909" y="845388"/>
            <a:ext cx="1017917" cy="472727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92574" y="2294626"/>
            <a:ext cx="2329132" cy="212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-НОРМАЛЬНО !!!</a:t>
            </a:r>
          </a:p>
          <a:p>
            <a:pPr algn="ctr">
              <a:lnSpc>
                <a:spcPct val="150000"/>
              </a:lnSpc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cdn4.vectorstock.com/i/1000x1000/06/83/adult-and-child-vector-120683.jpg"/>
          <p:cNvPicPr/>
          <p:nvPr/>
        </p:nvPicPr>
        <p:blipFill>
          <a:blip r:embed="rId6" cstate="print"/>
          <a:srcRect b="12230"/>
          <a:stretch>
            <a:fillRect/>
          </a:stretch>
        </p:blipFill>
        <p:spPr bwMode="auto">
          <a:xfrm>
            <a:off x="10080085" y="4978699"/>
            <a:ext cx="1194639" cy="136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4376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986733" y="2173858"/>
            <a:ext cx="54260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оиск ответа на вопрос: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я как взрослый человек?»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EFF1FA-039F-4165-B7C4-4B01F6694816}"/>
              </a:ext>
            </a:extLst>
          </p:cNvPr>
          <p:cNvSpPr txBox="1"/>
          <p:nvPr/>
        </p:nvSpPr>
        <p:spPr>
          <a:xfrm>
            <a:off x="348119" y="225113"/>
            <a:ext cx="113553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959" y="1483743"/>
            <a:ext cx="3321170" cy="2958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Психологические</a:t>
            </a: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задачи </a:t>
            </a: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подросткового</a:t>
            </a: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возраста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 rot="20332349">
            <a:off x="4151088" y="1831820"/>
            <a:ext cx="1632197" cy="3153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21108661">
            <a:off x="4299924" y="2640156"/>
            <a:ext cx="1729129" cy="2932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712472">
            <a:off x="4302487" y="3410602"/>
            <a:ext cx="1756769" cy="2582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476104">
            <a:off x="4119387" y="4151585"/>
            <a:ext cx="1749377" cy="3056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6116129" y="4727274"/>
            <a:ext cx="46668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поиск ответа на вопрос: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«Кто я в рамках своего пола: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я за девушка — женщина,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юноша — мужчина?»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28271" y="3355676"/>
            <a:ext cx="5719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поиск ответа на вопрос: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«Кто они, другие люди?»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36899" y="1233577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сепарация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s://vk.vkfaces.com/855536/v855536472/1c79c1/Ctdo-ecYFf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6755" y="142190"/>
            <a:ext cx="1302589" cy="114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162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8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" y="0"/>
            <a:ext cx="12191997" cy="74676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872597" y="342901"/>
            <a:ext cx="58228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Главные заблуждения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подростковом возрасте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1766" y="1268082"/>
            <a:ext cx="741009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— это учеба, и еще надо «закрутить гайки» в ответ на  </a:t>
            </a:r>
          </a:p>
          <a:p>
            <a:pPr marL="342900" indent="-342900"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возмутительное поведение.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не так!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 посмотреть на вышеперечисленные задачи, то учебе 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подростка вообще нет места, если только не  рассматривать школу как 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для общения. Но поскольку учиться все равно нужно, родителям и 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педагогам желательно смириться с тем, что дети «просядут» по учебе. </a:t>
            </a:r>
          </a:p>
          <a:p>
            <a:pPr algn="just"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Подростки — страшные циники и грубияны.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не так!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Подростки очень уязвимы, в них нарождается взрослый, и сейчас они все воспринимают слишком остро. И их циничная позиция — лишь прикрытие, попытка защититься от ранений и критики, которые они с лихвой получают от взрослых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Подростки очень безответственны.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не совсем так!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Поскольку они находятся в переходе от детской позиции к взрослой, только учатся принимать решения, отвечать за них, контролировать себя. Трудно научиться, не начав пробовать, ошибаться и встречаться с последствиями своих ошибок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617" y="2304572"/>
            <a:ext cx="1387531" cy="13875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492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EFF1FA-039F-4165-B7C4-4B01F6694816}"/>
              </a:ext>
            </a:extLst>
          </p:cNvPr>
          <p:cNvSpPr txBox="1"/>
          <p:nvPr/>
        </p:nvSpPr>
        <p:spPr>
          <a:xfrm>
            <a:off x="1591407" y="44257"/>
            <a:ext cx="10860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385" y="1396266"/>
            <a:ext cx="198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ЭТАП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3631" y="690113"/>
            <a:ext cx="9954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Зависимость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личностного благополучия подростка от его самооценки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2476" y="1863307"/>
            <a:ext cx="112315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Самооценка — это представление человека о важности своей личности. От самооценки зависит, насколько человек успешен в обществе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Изначально самооценка формируется в семье.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Одним из важнейших факторов является ближайшее окружение, включающее, прежде всего, взрослых.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проанализировать мнения (установки) взрослых о личности подростка, то увидим, что мнения разделятся на 2 группы. Одна группа – положительные установки, другая – отрицательные.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Далее обозначим их так: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8054086" y="4607170"/>
            <a:ext cx="703385" cy="6682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 rot="10800000">
            <a:off x="7931656" y="5574821"/>
            <a:ext cx="764931" cy="81768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_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177177" y="5193102"/>
            <a:ext cx="508959" cy="448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7168551" y="4822167"/>
            <a:ext cx="560717" cy="258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Рисунок 11" descr="https://www.culture.ru/storage/images/4068b5d838e24b7938eb2626bcdeabbc/51005309de4b8dd04bb75e2e29884715.jpeg"/>
          <p:cNvPicPr/>
          <p:nvPr/>
        </p:nvPicPr>
        <p:blipFill>
          <a:blip r:embed="rId2" cstate="print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770" y="103517"/>
            <a:ext cx="1259455" cy="100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8636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EFF1FA-039F-4165-B7C4-4B01F6694816}"/>
              </a:ext>
            </a:extLst>
          </p:cNvPr>
          <p:cNvSpPr txBox="1"/>
          <p:nvPr/>
        </p:nvSpPr>
        <p:spPr>
          <a:xfrm>
            <a:off x="2113684" y="1969770"/>
            <a:ext cx="10860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01.fotocdn.net/s122/43a97fe401320fda/user_xl/27803753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6731" y="1439008"/>
            <a:ext cx="3780114" cy="490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узел 4"/>
          <p:cNvSpPr/>
          <p:nvPr/>
        </p:nvSpPr>
        <p:spPr>
          <a:xfrm>
            <a:off x="5319347" y="2708030"/>
            <a:ext cx="844061" cy="8968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363307" y="5225560"/>
            <a:ext cx="800099" cy="8499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5413129" y="3918438"/>
            <a:ext cx="785447" cy="86457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374423" y="4747844"/>
            <a:ext cx="835268" cy="8001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6312877" y="2464776"/>
            <a:ext cx="808891" cy="8411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242538" y="3490546"/>
            <a:ext cx="852854" cy="83527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530361" y="1512277"/>
            <a:ext cx="888023" cy="8968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rot="10800000">
            <a:off x="2672861" y="1767254"/>
            <a:ext cx="703385" cy="6682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_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7095391" y="3385038"/>
            <a:ext cx="562710" cy="60667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826978" y="3244361"/>
            <a:ext cx="580292" cy="571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ятно 1 15"/>
          <p:cNvSpPr/>
          <p:nvPr/>
        </p:nvSpPr>
        <p:spPr>
          <a:xfrm>
            <a:off x="6093069" y="3042139"/>
            <a:ext cx="668215" cy="67700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1 17"/>
          <p:cNvSpPr/>
          <p:nvPr/>
        </p:nvSpPr>
        <p:spPr>
          <a:xfrm>
            <a:off x="6350977" y="1371599"/>
            <a:ext cx="682869" cy="55684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но 1 18"/>
          <p:cNvSpPr/>
          <p:nvPr/>
        </p:nvSpPr>
        <p:spPr>
          <a:xfrm>
            <a:off x="5902569" y="2447192"/>
            <a:ext cx="612531" cy="66528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5483469" y="4668715"/>
            <a:ext cx="539262" cy="46306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но 1 20"/>
          <p:cNvSpPr/>
          <p:nvPr/>
        </p:nvSpPr>
        <p:spPr>
          <a:xfrm>
            <a:off x="6910753" y="2875085"/>
            <a:ext cx="492370" cy="64183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ятно 1 21"/>
          <p:cNvSpPr/>
          <p:nvPr/>
        </p:nvSpPr>
        <p:spPr>
          <a:xfrm>
            <a:off x="5489331" y="3429001"/>
            <a:ext cx="603738" cy="59201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6283569" y="4220308"/>
            <a:ext cx="618393" cy="61546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но 1 23"/>
          <p:cNvSpPr/>
          <p:nvPr/>
        </p:nvSpPr>
        <p:spPr>
          <a:xfrm>
            <a:off x="6822830" y="5433647"/>
            <a:ext cx="580292" cy="518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но 1 24"/>
          <p:cNvSpPr/>
          <p:nvPr/>
        </p:nvSpPr>
        <p:spPr>
          <a:xfrm>
            <a:off x="4756638" y="5512776"/>
            <a:ext cx="527539" cy="58029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518032" y="5603631"/>
            <a:ext cx="580292" cy="571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7151079" y="5612422"/>
            <a:ext cx="580292" cy="571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7529147" y="3783622"/>
            <a:ext cx="580292" cy="571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4422533" y="3613639"/>
            <a:ext cx="580292" cy="571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ятно 1 30"/>
          <p:cNvSpPr/>
          <p:nvPr/>
        </p:nvSpPr>
        <p:spPr>
          <a:xfrm>
            <a:off x="1125415" y="571500"/>
            <a:ext cx="764931" cy="81768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rot="5400000">
            <a:off x="738555" y="1723293"/>
            <a:ext cx="703384" cy="386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2809142" y="2949818"/>
            <a:ext cx="870439" cy="3516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Блок-схема: узел 41"/>
          <p:cNvSpPr/>
          <p:nvPr/>
        </p:nvSpPr>
        <p:spPr>
          <a:xfrm>
            <a:off x="6324601" y="1858107"/>
            <a:ext cx="580292" cy="5715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167054" y="2453054"/>
            <a:ext cx="1934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отрицательное мнение окружающих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27739" y="3824654"/>
            <a:ext cx="2154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положительное 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мнение 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окружающих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921869" y="2101362"/>
            <a:ext cx="3613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Преобладание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положительных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мнений (установок)о подростке ведет к формированию у него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адекватной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самооценки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66992" y="3886200"/>
            <a:ext cx="3297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Преобладание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отрицательных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мнений (установок) о подростке ведет к формированию у него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заниженной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самооценки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31223" y="123092"/>
            <a:ext cx="8247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Важнейший фактор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формирования  самооценки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405" y="158260"/>
            <a:ext cx="1217717" cy="12177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80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035834" y="345056"/>
            <a:ext cx="471864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Коротко о главном: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385" y="1396266"/>
            <a:ext cx="198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ЭТАП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163902" y="788678"/>
          <a:ext cx="1154214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Рисунок 11" descr="https://cdn4.vectorstock.com/i/1000x1000/06/83/adult-and-child-vector-120683.jpg"/>
          <p:cNvPicPr/>
          <p:nvPr/>
        </p:nvPicPr>
        <p:blipFill>
          <a:blip r:embed="rId6" cstate="print"/>
          <a:srcRect b="12230"/>
          <a:stretch>
            <a:fillRect/>
          </a:stretch>
        </p:blipFill>
        <p:spPr bwMode="auto">
          <a:xfrm>
            <a:off x="9281623" y="4506403"/>
            <a:ext cx="1320241" cy="128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93" y="0"/>
            <a:ext cx="1424354" cy="14243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443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EFF1FA-039F-4165-B7C4-4B01F6694816}"/>
              </a:ext>
            </a:extLst>
          </p:cNvPr>
          <p:cNvSpPr txBox="1"/>
          <p:nvPr/>
        </p:nvSpPr>
        <p:spPr>
          <a:xfrm>
            <a:off x="2754630" y="1493121"/>
            <a:ext cx="7717008" cy="243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>
              <a:lnSpc>
                <a:spcPct val="150000"/>
              </a:lnSpc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214711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3928</TotalTime>
  <Words>500</Words>
  <Application>Microsoft Office PowerPoint</Application>
  <PresentationFormat>Произвольный</PresentationFormat>
  <Paragraphs>96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Windows User</cp:lastModifiedBy>
  <cp:revision>76</cp:revision>
  <dcterms:created xsi:type="dcterms:W3CDTF">2018-09-26T19:52:53Z</dcterms:created>
  <dcterms:modified xsi:type="dcterms:W3CDTF">2020-12-13T20:44:23Z</dcterms:modified>
</cp:coreProperties>
</file>