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A36A03-ECC9-4D24-8ABA-62A6DF5B00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DEB1F-97C4-4BAF-94DF-7539FE19F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A36A03-ECC9-4D24-8ABA-62A6DF5B00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DEB1F-97C4-4BAF-94DF-7539FE19F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A36A03-ECC9-4D24-8ABA-62A6DF5B00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DEB1F-97C4-4BAF-94DF-7539FE19F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A36A03-ECC9-4D24-8ABA-62A6DF5B00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DEB1F-97C4-4BAF-94DF-7539FE19F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A36A03-ECC9-4D24-8ABA-62A6DF5B00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DEB1F-97C4-4BAF-94DF-7539FE19F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A36A03-ECC9-4D24-8ABA-62A6DF5B00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DEB1F-97C4-4BAF-94DF-7539FE19F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A36A03-ECC9-4D24-8ABA-62A6DF5B00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DEB1F-97C4-4BAF-94DF-7539FE19F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A36A03-ECC9-4D24-8ABA-62A6DF5B00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DEB1F-97C4-4BAF-94DF-7539FE19F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A36A03-ECC9-4D24-8ABA-62A6DF5B00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DEB1F-97C4-4BAF-94DF-7539FE19F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A36A03-ECC9-4D24-8ABA-62A6DF5B00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DEB1F-97C4-4BAF-94DF-7539FE19F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A36A03-ECC9-4D24-8ABA-62A6DF5B00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DEB1F-97C4-4BAF-94DF-7539FE19F5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CA36A03-ECC9-4D24-8ABA-62A6DF5B00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D9DEB1F-97C4-4BAF-94DF-7539FE19F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000108"/>
            <a:ext cx="7772400" cy="19288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0" dirty="0" smtClean="0">
                <a:solidFill>
                  <a:schemeClr val="tx1"/>
                </a:solidFill>
              </a:rPr>
              <a:t>Муниципальное казенное дошкольное образовательное учреждение  </a:t>
            </a:r>
            <a:br>
              <a:rPr lang="ru-RU" sz="2700" b="0" dirty="0" smtClean="0">
                <a:solidFill>
                  <a:schemeClr val="tx1"/>
                </a:solidFill>
              </a:rPr>
            </a:br>
            <a:r>
              <a:rPr lang="ru-RU" sz="2700" b="0" dirty="0" smtClean="0">
                <a:solidFill>
                  <a:schemeClr val="tx1"/>
                </a:solidFill>
              </a:rPr>
              <a:t>«Детский сад №30»</a:t>
            </a:r>
            <a:br>
              <a:rPr lang="ru-RU" sz="2700" b="0" dirty="0" smtClean="0">
                <a:solidFill>
                  <a:schemeClr val="tx1"/>
                </a:solidFill>
              </a:rPr>
            </a:br>
            <a:r>
              <a:rPr lang="ru-RU" sz="2700" b="0" dirty="0" err="1" smtClean="0">
                <a:solidFill>
                  <a:schemeClr val="tx1"/>
                </a:solidFill>
              </a:rPr>
              <a:t>Еманжелинского</a:t>
            </a:r>
            <a:r>
              <a:rPr lang="ru-RU" sz="2700" b="0" dirty="0" smtClean="0">
                <a:solidFill>
                  <a:schemeClr val="tx1"/>
                </a:solidFill>
              </a:rPr>
              <a:t> муниципального района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«ТВОРЧЕСКИЕ ИГРЫ»</a:t>
            </a:r>
          </a:p>
          <a:p>
            <a:pPr algn="ctr"/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628" y="5857892"/>
            <a:ext cx="3546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Подготовила: Брандт И.Г.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Творческими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играми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их называют потому, что дети сами определяют цель, содержание и правила 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04165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Игра для детей - это 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«путь к познанию мира, в котором они живут и который призваны изменить »</a:t>
            </a:r>
          </a:p>
          <a:p>
            <a:pPr algn="ctr">
              <a:buNone/>
            </a:pPr>
            <a:endParaRPr lang="ru-RU" i="1" dirty="0" smtClean="0"/>
          </a:p>
          <a:p>
            <a:pPr algn="ctr">
              <a:buNone/>
            </a:pPr>
            <a:endParaRPr lang="ru-RU" i="1" dirty="0" smtClean="0"/>
          </a:p>
          <a:p>
            <a:pPr algn="ctr">
              <a:buNone/>
            </a:pPr>
            <a:r>
              <a:rPr lang="ru-RU" i="1" dirty="0" smtClean="0"/>
              <a:t>                              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М. Горький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928670"/>
            <a:ext cx="8183880" cy="15001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Home\Desktop\slide_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творческих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игр развивается благодаря обогащению игровой деятельности новыми элементами, более полному отображению действительности и лучшему применению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творческой инициативы 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творческих играх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как известно, дети сами устанавливают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правила…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  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управлять своими поступками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сознательно…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Творческие игры, какого бы вида они ни были, должны выполнять свою основную функцию - развивать ребенка во всех направлениях, в том числе и в творческом. А чтобы результативность их была эффективной, важно организовать их с учетом тех рекомендаций, которые были указаны в статье. При наличии необходимых материалов и атрибутов игры будут проходить весело и интересно.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mtClean="0"/>
              <a:t>              Спасибо за внимание!</a:t>
            </a: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127</TotalTime>
  <Words>97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Муниципальное казенное дошкольное образовательное учреждение   «Детский сад №30» Еманжелинского муниципального района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  «Детский сад №30» Еманжелинского муниципального района</dc:title>
  <dc:creator>Home</dc:creator>
  <cp:lastModifiedBy>Home</cp:lastModifiedBy>
  <cp:revision>10</cp:revision>
  <dcterms:created xsi:type="dcterms:W3CDTF">2017-11-28T02:30:43Z</dcterms:created>
  <dcterms:modified xsi:type="dcterms:W3CDTF">2017-11-28T08:23:30Z</dcterms:modified>
</cp:coreProperties>
</file>