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4073244-9178-49A7-A583-56A3F783C194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EFCE2F-A499-4703-871F-17A683A1C3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57166"/>
            <a:ext cx="7772400" cy="329184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Урок </a:t>
            </a:r>
            <a:br>
              <a:rPr lang="ru-RU" sz="5400" dirty="0" smtClean="0"/>
            </a:br>
            <a:r>
              <a:rPr lang="ru-RU" sz="5400" dirty="0" smtClean="0"/>
              <a:t>родного русского языка </a:t>
            </a:r>
            <a:br>
              <a:rPr lang="ru-RU" sz="5400" dirty="0" smtClean="0"/>
            </a:br>
            <a:r>
              <a:rPr lang="ru-RU" sz="5400" dirty="0" smtClean="0"/>
              <a:t>4 класс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60135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«Язык языку </a:t>
            </a:r>
          </a:p>
          <a:p>
            <a:pPr algn="ctr"/>
            <a:r>
              <a:rPr lang="ru-RU" sz="4400" b="1" dirty="0" smtClean="0"/>
              <a:t>весть подаёт»</a:t>
            </a:r>
            <a:endParaRPr lang="ru-RU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2592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КОФЕ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571480"/>
            <a:ext cx="1967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ЧАЙ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45796" y="2967335"/>
            <a:ext cx="29899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САХАР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14942" y="3357562"/>
            <a:ext cx="3106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КАКАО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00166" y="4786322"/>
            <a:ext cx="467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ШОКОЛАД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7255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«Все народы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меняются словами</a:t>
            </a: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занимают их друг у друга»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4286256"/>
            <a:ext cx="6000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В.Г.Белинский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79464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ЗАИМСТОВАННЫЕ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СЛОВА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6549" y="3786190"/>
            <a:ext cx="81459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ЗАЧЕМ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ОНИ НУЖНЫ?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1387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Этимология- это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один из разделов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науки о языке.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Кенгуру</a:t>
            </a:r>
            <a:endParaRPr lang="ru-RU" sz="6000" dirty="0"/>
          </a:p>
        </p:txBody>
      </p:sp>
      <p:pic>
        <p:nvPicPr>
          <p:cNvPr id="4" name="Содержимое 3" descr="30993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9" y="530225"/>
            <a:ext cx="6144454" cy="460834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072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Заимствованные слова по теме «Спорт»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2500306"/>
          <a:ext cx="6096000" cy="3071835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{073A0DAA-6AF3-43AB-8588-CEC1D06C72B9}</a:tableStyleId>
              </a:tblPr>
              <a:tblGrid>
                <a:gridCol w="3048000"/>
                <a:gridCol w="3048000"/>
              </a:tblGrid>
              <a:tr h="614367">
                <a:tc>
                  <a:txBody>
                    <a:bodyPr/>
                    <a:lstStyle/>
                    <a:p>
                      <a:r>
                        <a:rPr lang="ru-RU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СПОРТ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Sport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СПОРТСМЕН</a:t>
                      </a:r>
                      <a:endParaRPr lang="ru-RU" sz="2800" b="1" cap="none" spc="0" dirty="0">
                        <a:ln w="31550" cmpd="sng">
                          <a:gradFill>
                            <a:gsLst>
                              <a:gs pos="25000">
                                <a:schemeClr val="accent1">
                                  <a:shade val="25000"/>
                                  <a:satMod val="190000"/>
                                </a:schemeClr>
                              </a:gs>
                              <a:gs pos="80000">
                                <a:schemeClr val="accent1">
                                  <a:tint val="75000"/>
                                  <a:satMod val="190000"/>
                                </a:schemeClr>
                              </a:gs>
                            </a:gsLst>
                            <a:lin ang="5400000"/>
                          </a:gra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41275" dist="12700" dir="120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Sportsman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СТАРТ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Start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ВОЛЕЙБОЛ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Volleyball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БАСКЕТБОЛ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Basketball</a:t>
                      </a:r>
                      <a:endParaRPr lang="ru-RU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50112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Признаки заимствованных слов: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Они начинаются с гласных Э, А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В таких словах есть буква </a:t>
            </a:r>
            <a:r>
              <a:rPr lang="ru-RU" sz="2400" dirty="0" err="1" smtClean="0"/>
              <a:t>ф</a:t>
            </a:r>
            <a:r>
              <a:rPr lang="ru-RU" sz="2400" dirty="0" smtClean="0"/>
              <a:t> (кроме филина)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В корне есть сочетания ХЕ, КЕ, ГЕ, КГ, КЗ, КД, ГБ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В корнях есть сочетания ПЮ, ВЮ, БЮ, МЮ, КЮ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 корне соседствуют две гласных ИУ, ИЕ, ЕА, УА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 корне есть удвоенная согласная СС, РР, ЛЛ, НН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Такие слова не склоняются (не изменяются по падежам)</a:t>
            </a:r>
          </a:p>
          <a:p>
            <a:pPr marL="342900" indent="-342900">
              <a:buAutoNum type="arabicPeriod"/>
            </a:pPr>
            <a:endParaRPr lang="ru-RU" sz="2400" dirty="0"/>
          </a:p>
          <a:p>
            <a:pPr marL="342900" indent="-342900">
              <a:buAutoNum type="arabicPeriod"/>
            </a:pPr>
            <a:endParaRPr lang="ru-RU" sz="2000" dirty="0" smtClean="0"/>
          </a:p>
          <a:p>
            <a:pPr marL="342900" indent="-342900">
              <a:buAutoNum type="arabicPeriod"/>
            </a:pPr>
            <a:endParaRPr lang="ru-RU" sz="2000" dirty="0"/>
          </a:p>
          <a:p>
            <a:pPr marL="342900" indent="-342900"/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92961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Английский язык: сочетания ДЖ, ИНГ, МЕН</a:t>
            </a:r>
            <a:endParaRPr lang="ru-RU" sz="3200" dirty="0"/>
          </a:p>
          <a:p>
            <a:r>
              <a:rPr lang="ru-RU" sz="3200" dirty="0" smtClean="0"/>
              <a:t>Немецкий язык: сочетания ШТ, ШП, МАН, БУРГ</a:t>
            </a:r>
          </a:p>
          <a:p>
            <a:endParaRPr lang="ru-RU" dirty="0"/>
          </a:p>
          <a:p>
            <a:r>
              <a:rPr lang="ru-RU" sz="3200" u="sng" dirty="0" smtClean="0"/>
              <a:t>Разделите слова на два столбика в зависимости от происхождения: </a:t>
            </a:r>
            <a:r>
              <a:rPr lang="ru-RU" sz="3200" dirty="0" smtClean="0"/>
              <a:t>смокинг, штаб, митинг, пиджак, штольня, спортсмен, Оренбург, джин, штабель, штраф, спиннинг, вундеркинд, джентльмен, джем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</TotalTime>
  <Words>204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Урок  родного русского языка  4 класс</vt:lpstr>
      <vt:lpstr>Слайд 2</vt:lpstr>
      <vt:lpstr>Слайд 3</vt:lpstr>
      <vt:lpstr>Слайд 4</vt:lpstr>
      <vt:lpstr>Слайд 5</vt:lpstr>
      <vt:lpstr>Кенгуру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родного русского языка  4 класс</dc:title>
  <dc:creator>User</dc:creator>
  <cp:lastModifiedBy>User</cp:lastModifiedBy>
  <cp:revision>5</cp:revision>
  <dcterms:created xsi:type="dcterms:W3CDTF">2021-10-22T03:20:46Z</dcterms:created>
  <dcterms:modified xsi:type="dcterms:W3CDTF">2021-10-22T04:06:22Z</dcterms:modified>
</cp:coreProperties>
</file>