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99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5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32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53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80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27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8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4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9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1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7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4194" y="1685109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ВОЕННЫЕ ПРОФЕССИИ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6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3931" y="1685109"/>
            <a:ext cx="82426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8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1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84" y="365761"/>
            <a:ext cx="10058400" cy="620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0423" y="1894115"/>
            <a:ext cx="87390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Сухопутные войска</a:t>
            </a:r>
            <a:endParaRPr lang="ru-RU" sz="8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8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06" y="1397726"/>
            <a:ext cx="9363242" cy="5266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731520"/>
            <a:ext cx="408867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артиллеристы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37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487" y="927463"/>
            <a:ext cx="8725446" cy="5734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267097"/>
            <a:ext cx="29130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ракетчики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3854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947" y="462279"/>
            <a:ext cx="9286603" cy="6191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634" y="927463"/>
            <a:ext cx="1985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саперы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4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123404"/>
            <a:ext cx="7402286" cy="55517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8903" y="966651"/>
            <a:ext cx="3252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связисты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72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097" y="2952206"/>
            <a:ext cx="7502904" cy="36746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" y="248194"/>
            <a:ext cx="5238204" cy="3492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95850" y="705394"/>
            <a:ext cx="2207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экипаж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5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10" y="2704011"/>
            <a:ext cx="5931281" cy="39443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291" y="222794"/>
            <a:ext cx="5880808" cy="3920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6205" y="1018903"/>
            <a:ext cx="4807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бученные собаки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77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89</TotalTime>
  <Words>14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кутявина</dc:creator>
  <cp:lastModifiedBy>евгения кутявина</cp:lastModifiedBy>
  <cp:revision>9</cp:revision>
  <dcterms:created xsi:type="dcterms:W3CDTF">2022-02-20T15:47:50Z</dcterms:created>
  <dcterms:modified xsi:type="dcterms:W3CDTF">2022-02-20T17:46:44Z</dcterms:modified>
</cp:coreProperties>
</file>