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7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81" r:id="rId10"/>
    <p:sldId id="27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999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6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457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329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535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802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273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88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549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992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913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47F1008-FD1E-42E0-8C41-EEE0925B0EA6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5854442-54DA-48E3-AD43-69B52B5BB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877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4194" y="1685109"/>
            <a:ext cx="685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ВОЕННЫЕ ПРОФЕССИИ</a:t>
            </a:r>
            <a:endParaRPr lang="ru-RU" sz="7200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26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3931" y="1685109"/>
            <a:ext cx="82426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8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01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1520" y="1737360"/>
            <a:ext cx="1082910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Военно-морской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флот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962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61" y="1658984"/>
            <a:ext cx="8047948" cy="50299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41141" y="605118"/>
            <a:ext cx="4881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Военные корабли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4849934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952" y="1702621"/>
            <a:ext cx="8782667" cy="49635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4741" y="591671"/>
            <a:ext cx="2635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моряки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545008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240" y="1457459"/>
            <a:ext cx="7760107" cy="51947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6141" y="524435"/>
            <a:ext cx="38996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Капитан и помощник капитана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1746407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424" y="2384384"/>
            <a:ext cx="6325317" cy="42251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8188" y="887506"/>
            <a:ext cx="39803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Боцман следит за порядком на корабле</a:t>
            </a:r>
          </a:p>
        </p:txBody>
      </p:sp>
    </p:spTree>
    <p:extLst>
      <p:ext uri="{BB962C8B-B14F-4D97-AF65-F5344CB8AC3E}">
        <p14:creationId xmlns:p14="http://schemas.microsoft.com/office/powerpoint/2010/main" val="3864491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932" y="911134"/>
            <a:ext cx="7620000" cy="571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3510" y="692331"/>
            <a:ext cx="38143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Радист</a:t>
            </a:r>
            <a:r>
              <a:rPr lang="ru-RU" sz="3600" dirty="0"/>
              <a:t> </a:t>
            </a:r>
            <a:r>
              <a:rPr lang="ru-RU" sz="3600" b="1" dirty="0"/>
              <a:t>поддерживает связь с землей и другими судами</a:t>
            </a:r>
          </a:p>
        </p:txBody>
      </p:sp>
    </p:spTree>
    <p:extLst>
      <p:ext uri="{BB962C8B-B14F-4D97-AF65-F5344CB8AC3E}">
        <p14:creationId xmlns:p14="http://schemas.microsoft.com/office/powerpoint/2010/main" val="2579787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760" y="2870027"/>
            <a:ext cx="5737001" cy="37978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6972" y="561703"/>
            <a:ext cx="64120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Кок- корабельный повар, готовящий пищу для команды.</a:t>
            </a:r>
          </a:p>
          <a:p>
            <a:r>
              <a:rPr lang="ru-RU" sz="3600" b="1" dirty="0" smtClean="0"/>
              <a:t>Камбуз- корабельная кухня.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6162721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926" y="1515815"/>
            <a:ext cx="7807234" cy="51527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4766" y="1005840"/>
            <a:ext cx="32787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 smtClean="0"/>
          </a:p>
          <a:p>
            <a:r>
              <a:rPr lang="ru-RU" sz="4000" b="1" dirty="0" smtClean="0"/>
              <a:t>подводники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4766" y="692331"/>
            <a:ext cx="6675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Атомные подводные лодки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7820818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89</TotalTime>
  <Words>45</Words>
  <Application>Microsoft Office PowerPoint</Application>
  <PresentationFormat>Широкоэкранный</PresentationFormat>
  <Paragraphs>13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Corbel</vt:lpstr>
      <vt:lpstr>Times New Roman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 кутявина</dc:creator>
  <cp:lastModifiedBy>евгения кутявина</cp:lastModifiedBy>
  <cp:revision>12</cp:revision>
  <dcterms:created xsi:type="dcterms:W3CDTF">2022-02-20T15:47:50Z</dcterms:created>
  <dcterms:modified xsi:type="dcterms:W3CDTF">2022-02-20T17:54:58Z</dcterms:modified>
</cp:coreProperties>
</file>