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officedocument.drawingml.diagramData+xml" PartName="/ppt/diagrams/data3.xml"/>
  <Override ContentType="application/vnd.openxmlformats-officedocument.drawingml.diagramLayout+xml" PartName="/ppt/diagrams/layout3.xml"/>
  <Override ContentType="application/vnd.openxmlformats-officedocument.drawingml.diagramStyle+xml" PartName="/ppt/diagrams/quickStyle3.xml"/>
  <Override ContentType="application/vnd.openxmlformats-officedocument.drawingml.diagramColors+xml" PartName="/ppt/diagrams/colors3.xml"/>
  <Override ContentType="application/vnd.ms-office.drawingml.diagramDrawing+xml" PartName="/ppt/diagrams/drawing3.xml"/>
  <Override ContentType="application/vnd.openxmlformats-officedocument.drawingml.diagramData+xml" PartName="/ppt/diagrams/data4.xml"/>
  <Override ContentType="application/vnd.openxmlformats-officedocument.drawingml.diagramLayout+xml" PartName="/ppt/diagrams/layout4.xml"/>
  <Override ContentType="application/vnd.openxmlformats-officedocument.drawingml.diagramStyle+xml" PartName="/ppt/diagrams/quickStyle4.xml"/>
  <Override ContentType="application/vnd.openxmlformats-officedocument.drawingml.diagramColors+xml" PartName="/ppt/diagrams/colors4.xml"/>
  <Override ContentType="application/vnd.ms-office.drawingml.diagramDrawing+xml" PartName="/ppt/diagrams/drawing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65" r:id="rId5"/>
    <p:sldId id="262" r:id="rId6"/>
    <p:sldId id="266" r:id="rId7"/>
    <p:sldId id="263" r:id="rId8"/>
    <p:sldId id="267" r:id="rId9"/>
    <p:sldId id="270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72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72AC2C-2DE9-429D-A1AE-B0AB27274C18}" type="doc">
      <dgm:prSet loTypeId="urn:microsoft.com/office/officeart/2005/8/layout/radial6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2EECF5-FF8B-472D-82C8-75FEC6D0B154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Направления  мониторинга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EEC85F70-628D-4FA2-BDE5-CF2420DAD912}" type="parTrans" cxnId="{9974C1B4-0054-49E6-8CD7-AA96D24681E4}">
      <dgm:prSet/>
      <dgm:spPr/>
      <dgm:t>
        <a:bodyPr/>
        <a:lstStyle/>
        <a:p>
          <a:endParaRPr lang="ru-RU"/>
        </a:p>
      </dgm:t>
    </dgm:pt>
    <dgm:pt modelId="{1713AE66-C0F0-46F5-9156-97C452D99E5E}" type="sibTrans" cxnId="{9974C1B4-0054-49E6-8CD7-AA96D24681E4}">
      <dgm:prSet/>
      <dgm:spPr/>
      <dgm:t>
        <a:bodyPr/>
        <a:lstStyle/>
        <a:p>
          <a:endParaRPr lang="ru-RU"/>
        </a:p>
      </dgm:t>
    </dgm:pt>
    <dgm:pt modelId="{D2DF5CB1-7C55-4FAB-9995-F85FBAB9A486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Взаимодействие детей друг с другом</a:t>
          </a:r>
          <a:endParaRPr lang="ru-RU" sz="1800" b="1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C12A4A2-861B-4AE6-86BC-587A58BE7555}" type="parTrans" cxnId="{96B309B6-D402-4872-BF53-6E369B993426}">
      <dgm:prSet/>
      <dgm:spPr/>
      <dgm:t>
        <a:bodyPr/>
        <a:lstStyle/>
        <a:p>
          <a:endParaRPr lang="ru-RU"/>
        </a:p>
      </dgm:t>
    </dgm:pt>
    <dgm:pt modelId="{12C588C4-17FE-462C-B4EE-32F26F7847CE}" type="sibTrans" cxnId="{96B309B6-D402-4872-BF53-6E369B993426}">
      <dgm:prSet/>
      <dgm:spPr/>
      <dgm:t>
        <a:bodyPr/>
        <a:lstStyle/>
        <a:p>
          <a:endParaRPr lang="ru-RU"/>
        </a:p>
      </dgm:t>
    </dgm:pt>
    <dgm:pt modelId="{D5C5ED3C-459E-4357-9FBE-D7CF2A238896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8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Взаимодействие педагогов и детей</a:t>
          </a:r>
          <a:endParaRPr lang="ru-RU" sz="1800" b="1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B88D4C4-80E8-44CD-B4EE-731E329A1742}" type="parTrans" cxnId="{2D3698C9-7517-4DD7-A9A4-D3097C3E68CF}">
      <dgm:prSet/>
      <dgm:spPr/>
      <dgm:t>
        <a:bodyPr/>
        <a:lstStyle/>
        <a:p>
          <a:endParaRPr lang="ru-RU"/>
        </a:p>
      </dgm:t>
    </dgm:pt>
    <dgm:pt modelId="{B059BD5D-E4A2-42FC-BD48-C34544AE8F4E}" type="sibTrans" cxnId="{2D3698C9-7517-4DD7-A9A4-D3097C3E68CF}">
      <dgm:prSet/>
      <dgm:spPr/>
      <dgm:t>
        <a:bodyPr/>
        <a:lstStyle/>
        <a:p>
          <a:endParaRPr lang="ru-RU"/>
        </a:p>
      </dgm:t>
    </dgm:pt>
    <dgm:pt modelId="{2971A447-B412-4D4F-BC54-7AE596BE2F04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8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Самоанализ профессиональной деятельности</a:t>
          </a:r>
        </a:p>
        <a:p>
          <a:pPr>
            <a:lnSpc>
              <a:spcPct val="100000"/>
            </a:lnSpc>
          </a:pPr>
          <a:r>
            <a:rPr lang="ru-RU" sz="18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педагогов</a:t>
          </a:r>
          <a:endParaRPr lang="ru-RU" sz="1800" b="1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96D2A00-B2A3-4F59-A211-258EBC663A79}" type="parTrans" cxnId="{C9696861-2F0C-4F04-9C8D-40C60B19E042}">
      <dgm:prSet/>
      <dgm:spPr/>
      <dgm:t>
        <a:bodyPr/>
        <a:lstStyle/>
        <a:p>
          <a:endParaRPr lang="ru-RU"/>
        </a:p>
      </dgm:t>
    </dgm:pt>
    <dgm:pt modelId="{EB07905A-2B7A-4AC8-B4B3-A84B6AC5FCFC}" type="sibTrans" cxnId="{C9696861-2F0C-4F04-9C8D-40C60B19E042}">
      <dgm:prSet/>
      <dgm:spPr/>
      <dgm:t>
        <a:bodyPr/>
        <a:lstStyle/>
        <a:p>
          <a:endParaRPr lang="ru-RU"/>
        </a:p>
      </dgm:t>
    </dgm:pt>
    <dgm:pt modelId="{07C6AA5F-6B32-4CDB-8DA8-A5D2B96F0C27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Оценивание</a:t>
          </a:r>
        </a:p>
        <a:p>
          <a:pPr>
            <a:lnSpc>
              <a:spcPct val="100000"/>
            </a:lnSpc>
          </a:pPr>
          <a:r>
            <a:rPr lang="ru-RU" sz="1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родителями психолого-педагогических условий </a:t>
          </a:r>
          <a:endParaRPr lang="ru-RU" sz="1600" b="1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0F18CDC-9C94-462E-954B-0EF142717428}" type="parTrans" cxnId="{06FF29E1-9164-48C5-A885-278BF8008531}">
      <dgm:prSet/>
      <dgm:spPr/>
      <dgm:t>
        <a:bodyPr/>
        <a:lstStyle/>
        <a:p>
          <a:endParaRPr lang="ru-RU"/>
        </a:p>
      </dgm:t>
    </dgm:pt>
    <dgm:pt modelId="{869CA32F-4D46-4C5F-8474-7ED96CAB7505}" type="sibTrans" cxnId="{06FF29E1-9164-48C5-A885-278BF8008531}">
      <dgm:prSet/>
      <dgm:spPr/>
      <dgm:t>
        <a:bodyPr/>
        <a:lstStyle/>
        <a:p>
          <a:endParaRPr lang="ru-RU"/>
        </a:p>
      </dgm:t>
    </dgm:pt>
    <dgm:pt modelId="{A5D748BF-9CDF-4069-A376-6E6D610F7558}" type="pres">
      <dgm:prSet presAssocID="{D872AC2C-2DE9-429D-A1AE-B0AB27274C1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C215A0-45B8-4037-B20E-11730D90FDFB}" type="pres">
      <dgm:prSet presAssocID="{B92EECF5-FF8B-472D-82C8-75FEC6D0B154}" presName="centerShape" presStyleLbl="node0" presStyleIdx="0" presStyleCnt="1" custScaleX="149397" custScaleY="126351"/>
      <dgm:spPr/>
      <dgm:t>
        <a:bodyPr/>
        <a:lstStyle/>
        <a:p>
          <a:endParaRPr lang="ru-RU"/>
        </a:p>
      </dgm:t>
    </dgm:pt>
    <dgm:pt modelId="{F8F6F43F-5FCE-4F84-8D6B-06C66545B7C6}" type="pres">
      <dgm:prSet presAssocID="{D2DF5CB1-7C55-4FAB-9995-F85FBAB9A486}" presName="node" presStyleLbl="node1" presStyleIdx="0" presStyleCnt="4" custScaleX="196705" custScaleY="151966" custRadScaleRad="102147" custRadScaleInc="-30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407DB3-E2A4-40DE-AA35-0AFFFB166D4F}" type="pres">
      <dgm:prSet presAssocID="{D2DF5CB1-7C55-4FAB-9995-F85FBAB9A486}" presName="dummy" presStyleCnt="0"/>
      <dgm:spPr/>
    </dgm:pt>
    <dgm:pt modelId="{F76394B8-779B-420E-9A42-CD9CA53234CB}" type="pres">
      <dgm:prSet presAssocID="{12C588C4-17FE-462C-B4EE-32F26F7847CE}" presName="sibTrans" presStyleLbl="sibTrans2D1" presStyleIdx="0" presStyleCnt="4" custLinFactNeighborX="769" custLinFactNeighborY="7782"/>
      <dgm:spPr/>
      <dgm:t>
        <a:bodyPr/>
        <a:lstStyle/>
        <a:p>
          <a:endParaRPr lang="ru-RU"/>
        </a:p>
      </dgm:t>
    </dgm:pt>
    <dgm:pt modelId="{889B6093-8EC3-4CCD-A6C2-04E21E2F0A8B}" type="pres">
      <dgm:prSet presAssocID="{D5C5ED3C-459E-4357-9FBE-D7CF2A238896}" presName="node" presStyleLbl="node1" presStyleIdx="1" presStyleCnt="4" custScaleX="189680" custScaleY="146163" custRadScaleRad="129940" custRadScaleInc="182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028CFF-5145-4CF0-B65E-1C813539E680}" type="pres">
      <dgm:prSet presAssocID="{D5C5ED3C-459E-4357-9FBE-D7CF2A238896}" presName="dummy" presStyleCnt="0"/>
      <dgm:spPr/>
    </dgm:pt>
    <dgm:pt modelId="{4D035E2C-47EF-49E7-9F4B-3BA8B0419D34}" type="pres">
      <dgm:prSet presAssocID="{B059BD5D-E4A2-42FC-BD48-C34544AE8F4E}" presName="sibTrans" presStyleLbl="sibTrans2D1" presStyleIdx="1" presStyleCnt="4" custLinFactNeighborX="1419" custLinFactNeighborY="3325"/>
      <dgm:spPr/>
      <dgm:t>
        <a:bodyPr/>
        <a:lstStyle/>
        <a:p>
          <a:endParaRPr lang="ru-RU"/>
        </a:p>
      </dgm:t>
    </dgm:pt>
    <dgm:pt modelId="{292A0F5B-E4E4-4D27-A78A-579DE2C1DBEA}" type="pres">
      <dgm:prSet presAssocID="{2971A447-B412-4D4F-BC54-7AE596BE2F04}" presName="node" presStyleLbl="node1" presStyleIdx="2" presStyleCnt="4" custScaleX="217940" custScaleY="165622" custRadScaleRad="113429" custRadScaleInc="27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753851-F4BD-4647-8EAB-FB80BD4BB317}" type="pres">
      <dgm:prSet presAssocID="{2971A447-B412-4D4F-BC54-7AE596BE2F04}" presName="dummy" presStyleCnt="0"/>
      <dgm:spPr/>
    </dgm:pt>
    <dgm:pt modelId="{9A02D9E8-A624-4A3A-B7A5-8C4D19FE7B6F}" type="pres">
      <dgm:prSet presAssocID="{EB07905A-2B7A-4AC8-B4B3-A84B6AC5FCFC}" presName="sibTrans" presStyleLbl="sibTrans2D1" presStyleIdx="2" presStyleCnt="4" custLinFactNeighborX="-36" custLinFactNeighborY="5891"/>
      <dgm:spPr/>
      <dgm:t>
        <a:bodyPr/>
        <a:lstStyle/>
        <a:p>
          <a:endParaRPr lang="ru-RU"/>
        </a:p>
      </dgm:t>
    </dgm:pt>
    <dgm:pt modelId="{F6EC54FB-C1F2-4BA9-BF1B-2812D3798720}" type="pres">
      <dgm:prSet presAssocID="{07C6AA5F-6B32-4CDB-8DA8-A5D2B96F0C27}" presName="node" presStyleLbl="node1" presStyleIdx="3" presStyleCnt="4" custScaleX="188399" custScaleY="142140" custRadScaleRad="127106" custRadScaleInc="-133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4CA90B-E783-42D7-96E3-257EEAD388CD}" type="pres">
      <dgm:prSet presAssocID="{07C6AA5F-6B32-4CDB-8DA8-A5D2B96F0C27}" presName="dummy" presStyleCnt="0"/>
      <dgm:spPr/>
    </dgm:pt>
    <dgm:pt modelId="{653D8E04-5FA5-4B7F-A29C-7F2828BA3525}" type="pres">
      <dgm:prSet presAssocID="{869CA32F-4D46-4C5F-8474-7ED96CAB7505}" presName="sibTrans" presStyleLbl="sibTrans2D1" presStyleIdx="3" presStyleCnt="4" custScaleX="93053" custScaleY="93155" custLinFactNeighborX="-2170" custLinFactNeighborY="4019"/>
      <dgm:spPr/>
      <dgm:t>
        <a:bodyPr/>
        <a:lstStyle/>
        <a:p>
          <a:endParaRPr lang="ru-RU"/>
        </a:p>
      </dgm:t>
    </dgm:pt>
  </dgm:ptLst>
  <dgm:cxnLst>
    <dgm:cxn modelId="{EF6DA42C-4621-426B-9115-D36FEF022FC5}" type="presOf" srcId="{B92EECF5-FF8B-472D-82C8-75FEC6D0B154}" destId="{A7C215A0-45B8-4037-B20E-11730D90FDFB}" srcOrd="0" destOrd="0" presId="urn:microsoft.com/office/officeart/2005/8/layout/radial6"/>
    <dgm:cxn modelId="{0409E39B-F607-4834-94F7-B0CD7B0D9BDB}" type="presOf" srcId="{869CA32F-4D46-4C5F-8474-7ED96CAB7505}" destId="{653D8E04-5FA5-4B7F-A29C-7F2828BA3525}" srcOrd="0" destOrd="0" presId="urn:microsoft.com/office/officeart/2005/8/layout/radial6"/>
    <dgm:cxn modelId="{61B042D3-C055-4BBE-8D18-BD5C6E25F1BB}" type="presOf" srcId="{EB07905A-2B7A-4AC8-B4B3-A84B6AC5FCFC}" destId="{9A02D9E8-A624-4A3A-B7A5-8C4D19FE7B6F}" srcOrd="0" destOrd="0" presId="urn:microsoft.com/office/officeart/2005/8/layout/radial6"/>
    <dgm:cxn modelId="{70A76BEA-95C3-4A03-ABE0-47B537DF12C8}" type="presOf" srcId="{D5C5ED3C-459E-4357-9FBE-D7CF2A238896}" destId="{889B6093-8EC3-4CCD-A6C2-04E21E2F0A8B}" srcOrd="0" destOrd="0" presId="urn:microsoft.com/office/officeart/2005/8/layout/radial6"/>
    <dgm:cxn modelId="{37F1B76E-E763-4BCA-AE94-7E10C60FAF9E}" type="presOf" srcId="{D872AC2C-2DE9-429D-A1AE-B0AB27274C18}" destId="{A5D748BF-9CDF-4069-A376-6E6D610F7558}" srcOrd="0" destOrd="0" presId="urn:microsoft.com/office/officeart/2005/8/layout/radial6"/>
    <dgm:cxn modelId="{2D3698C9-7517-4DD7-A9A4-D3097C3E68CF}" srcId="{B92EECF5-FF8B-472D-82C8-75FEC6D0B154}" destId="{D5C5ED3C-459E-4357-9FBE-D7CF2A238896}" srcOrd="1" destOrd="0" parTransId="{AB88D4C4-80E8-44CD-B4EE-731E329A1742}" sibTransId="{B059BD5D-E4A2-42FC-BD48-C34544AE8F4E}"/>
    <dgm:cxn modelId="{06815BC6-7B2C-4AAB-A753-1DF062E6F7A8}" type="presOf" srcId="{B059BD5D-E4A2-42FC-BD48-C34544AE8F4E}" destId="{4D035E2C-47EF-49E7-9F4B-3BA8B0419D34}" srcOrd="0" destOrd="0" presId="urn:microsoft.com/office/officeart/2005/8/layout/radial6"/>
    <dgm:cxn modelId="{E6D98635-A651-4910-9B91-A0FBC58592EB}" type="presOf" srcId="{07C6AA5F-6B32-4CDB-8DA8-A5D2B96F0C27}" destId="{F6EC54FB-C1F2-4BA9-BF1B-2812D3798720}" srcOrd="0" destOrd="0" presId="urn:microsoft.com/office/officeart/2005/8/layout/radial6"/>
    <dgm:cxn modelId="{BE514467-C561-4985-9809-B6F0622415D1}" type="presOf" srcId="{D2DF5CB1-7C55-4FAB-9995-F85FBAB9A486}" destId="{F8F6F43F-5FCE-4F84-8D6B-06C66545B7C6}" srcOrd="0" destOrd="0" presId="urn:microsoft.com/office/officeart/2005/8/layout/radial6"/>
    <dgm:cxn modelId="{9974C1B4-0054-49E6-8CD7-AA96D24681E4}" srcId="{D872AC2C-2DE9-429D-A1AE-B0AB27274C18}" destId="{B92EECF5-FF8B-472D-82C8-75FEC6D0B154}" srcOrd="0" destOrd="0" parTransId="{EEC85F70-628D-4FA2-BDE5-CF2420DAD912}" sibTransId="{1713AE66-C0F0-46F5-9156-97C452D99E5E}"/>
    <dgm:cxn modelId="{96B309B6-D402-4872-BF53-6E369B993426}" srcId="{B92EECF5-FF8B-472D-82C8-75FEC6D0B154}" destId="{D2DF5CB1-7C55-4FAB-9995-F85FBAB9A486}" srcOrd="0" destOrd="0" parTransId="{4C12A4A2-861B-4AE6-86BC-587A58BE7555}" sibTransId="{12C588C4-17FE-462C-B4EE-32F26F7847CE}"/>
    <dgm:cxn modelId="{4DD279AF-B157-462F-863A-B4341EAC5924}" type="presOf" srcId="{12C588C4-17FE-462C-B4EE-32F26F7847CE}" destId="{F76394B8-779B-420E-9A42-CD9CA53234CB}" srcOrd="0" destOrd="0" presId="urn:microsoft.com/office/officeart/2005/8/layout/radial6"/>
    <dgm:cxn modelId="{8EDD17CA-F475-4512-9522-0A470444F7F1}" type="presOf" srcId="{2971A447-B412-4D4F-BC54-7AE596BE2F04}" destId="{292A0F5B-E4E4-4D27-A78A-579DE2C1DBEA}" srcOrd="0" destOrd="0" presId="urn:microsoft.com/office/officeart/2005/8/layout/radial6"/>
    <dgm:cxn modelId="{C9696861-2F0C-4F04-9C8D-40C60B19E042}" srcId="{B92EECF5-FF8B-472D-82C8-75FEC6D0B154}" destId="{2971A447-B412-4D4F-BC54-7AE596BE2F04}" srcOrd="2" destOrd="0" parTransId="{B96D2A00-B2A3-4F59-A211-258EBC663A79}" sibTransId="{EB07905A-2B7A-4AC8-B4B3-A84B6AC5FCFC}"/>
    <dgm:cxn modelId="{06FF29E1-9164-48C5-A885-278BF8008531}" srcId="{B92EECF5-FF8B-472D-82C8-75FEC6D0B154}" destId="{07C6AA5F-6B32-4CDB-8DA8-A5D2B96F0C27}" srcOrd="3" destOrd="0" parTransId="{70F18CDC-9C94-462E-954B-0EF142717428}" sibTransId="{869CA32F-4D46-4C5F-8474-7ED96CAB7505}"/>
    <dgm:cxn modelId="{EDC7E9EF-DA26-4DCF-9F51-1E202D042BF5}" type="presParOf" srcId="{A5D748BF-9CDF-4069-A376-6E6D610F7558}" destId="{A7C215A0-45B8-4037-B20E-11730D90FDFB}" srcOrd="0" destOrd="0" presId="urn:microsoft.com/office/officeart/2005/8/layout/radial6"/>
    <dgm:cxn modelId="{03CCA25C-93C8-4B30-8AC7-BB0E244A395A}" type="presParOf" srcId="{A5D748BF-9CDF-4069-A376-6E6D610F7558}" destId="{F8F6F43F-5FCE-4F84-8D6B-06C66545B7C6}" srcOrd="1" destOrd="0" presId="urn:microsoft.com/office/officeart/2005/8/layout/radial6"/>
    <dgm:cxn modelId="{D35003D1-9732-48B7-9F27-FBA0ABC46B66}" type="presParOf" srcId="{A5D748BF-9CDF-4069-A376-6E6D610F7558}" destId="{78407DB3-E2A4-40DE-AA35-0AFFFB166D4F}" srcOrd="2" destOrd="0" presId="urn:microsoft.com/office/officeart/2005/8/layout/radial6"/>
    <dgm:cxn modelId="{4F5CFD11-3FDB-458D-8264-580639A6CE7A}" type="presParOf" srcId="{A5D748BF-9CDF-4069-A376-6E6D610F7558}" destId="{F76394B8-779B-420E-9A42-CD9CA53234CB}" srcOrd="3" destOrd="0" presId="urn:microsoft.com/office/officeart/2005/8/layout/radial6"/>
    <dgm:cxn modelId="{00610468-0C64-43AE-9998-86507EB47055}" type="presParOf" srcId="{A5D748BF-9CDF-4069-A376-6E6D610F7558}" destId="{889B6093-8EC3-4CCD-A6C2-04E21E2F0A8B}" srcOrd="4" destOrd="0" presId="urn:microsoft.com/office/officeart/2005/8/layout/radial6"/>
    <dgm:cxn modelId="{464A0B39-1885-47F7-87EC-C5F377AD1BB4}" type="presParOf" srcId="{A5D748BF-9CDF-4069-A376-6E6D610F7558}" destId="{78028CFF-5145-4CF0-B65E-1C813539E680}" srcOrd="5" destOrd="0" presId="urn:microsoft.com/office/officeart/2005/8/layout/radial6"/>
    <dgm:cxn modelId="{05AEECC0-BB41-41D2-A8BC-15ABC7B9259E}" type="presParOf" srcId="{A5D748BF-9CDF-4069-A376-6E6D610F7558}" destId="{4D035E2C-47EF-49E7-9F4B-3BA8B0419D34}" srcOrd="6" destOrd="0" presId="urn:microsoft.com/office/officeart/2005/8/layout/radial6"/>
    <dgm:cxn modelId="{35E8050D-6A48-4C3D-BDDE-60836B17E061}" type="presParOf" srcId="{A5D748BF-9CDF-4069-A376-6E6D610F7558}" destId="{292A0F5B-E4E4-4D27-A78A-579DE2C1DBEA}" srcOrd="7" destOrd="0" presId="urn:microsoft.com/office/officeart/2005/8/layout/radial6"/>
    <dgm:cxn modelId="{6476CF76-BAD4-4B53-909C-8608C4FCD2FC}" type="presParOf" srcId="{A5D748BF-9CDF-4069-A376-6E6D610F7558}" destId="{5E753851-F4BD-4647-8EAB-FB80BD4BB317}" srcOrd="8" destOrd="0" presId="urn:microsoft.com/office/officeart/2005/8/layout/radial6"/>
    <dgm:cxn modelId="{D19B472C-D9C3-4D71-B36A-FE6DEAF86074}" type="presParOf" srcId="{A5D748BF-9CDF-4069-A376-6E6D610F7558}" destId="{9A02D9E8-A624-4A3A-B7A5-8C4D19FE7B6F}" srcOrd="9" destOrd="0" presId="urn:microsoft.com/office/officeart/2005/8/layout/radial6"/>
    <dgm:cxn modelId="{773FC717-FE7E-4F3D-9B0F-B03E689AC893}" type="presParOf" srcId="{A5D748BF-9CDF-4069-A376-6E6D610F7558}" destId="{F6EC54FB-C1F2-4BA9-BF1B-2812D3798720}" srcOrd="10" destOrd="0" presId="urn:microsoft.com/office/officeart/2005/8/layout/radial6"/>
    <dgm:cxn modelId="{5F42A76A-E0DA-4795-81F9-BD257E596E61}" type="presParOf" srcId="{A5D748BF-9CDF-4069-A376-6E6D610F7558}" destId="{B74CA90B-E783-42D7-96E3-257EEAD388CD}" srcOrd="11" destOrd="0" presId="urn:microsoft.com/office/officeart/2005/8/layout/radial6"/>
    <dgm:cxn modelId="{A425C35E-419C-4F10-8F3B-4F0B9830CD41}" type="presParOf" srcId="{A5D748BF-9CDF-4069-A376-6E6D610F7558}" destId="{653D8E04-5FA5-4B7F-A29C-7F2828BA3525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5939C8-66B7-4FBD-941A-7F043CB5C7B7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26DD30-DA47-4420-807B-55C4DE759F2D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ln>
                <a:solidFill>
                  <a:schemeClr val="bg1">
                    <a:lumMod val="65000"/>
                  </a:schemeClr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rPr>
            <a:t>Цель: изучение психолого-педагогических условий реализации ФГОС ДО </a:t>
          </a:r>
          <a:endParaRPr lang="ru-RU" sz="2000" b="1" dirty="0">
            <a:ln>
              <a:solidFill>
                <a:schemeClr val="bg1">
                  <a:lumMod val="65000"/>
                </a:schemeClr>
              </a:solidFill>
            </a:ln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78D64C-C888-4EAD-BF89-FFA365A95481}" type="parTrans" cxnId="{5E5611DF-E6D8-43B6-A7D7-B88BE09307D6}">
      <dgm:prSet/>
      <dgm:spPr/>
      <dgm:t>
        <a:bodyPr/>
        <a:lstStyle/>
        <a:p>
          <a:endParaRPr lang="ru-RU"/>
        </a:p>
      </dgm:t>
    </dgm:pt>
    <dgm:pt modelId="{9E838AFA-1149-42CB-8E45-539CF0AD8DD4}" type="sibTrans" cxnId="{5E5611DF-E6D8-43B6-A7D7-B88BE09307D6}">
      <dgm:prSet/>
      <dgm:spPr/>
      <dgm:t>
        <a:bodyPr/>
        <a:lstStyle/>
        <a:p>
          <a:endParaRPr lang="ru-RU"/>
        </a:p>
      </dgm:t>
    </dgm:pt>
    <dgm:pt modelId="{90F32221-830E-43C1-A9BF-9768D593A08D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экспертная оценка взаимодействия детей с педагогами</a:t>
          </a:r>
          <a:endParaRPr lang="ru-RU" b="1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B86E0F-9651-4356-A9DC-E4865A0FCBBD}" type="parTrans" cxnId="{07E864AF-CE31-40E3-9F1C-5C7DFC632660}">
      <dgm:prSet/>
      <dgm:spPr/>
      <dgm:t>
        <a:bodyPr/>
        <a:lstStyle/>
        <a:p>
          <a:endParaRPr lang="ru-RU"/>
        </a:p>
      </dgm:t>
    </dgm:pt>
    <dgm:pt modelId="{33596285-A5E5-4413-B1FE-6A7D784284C2}" type="sibTrans" cxnId="{07E864AF-CE31-40E3-9F1C-5C7DFC632660}">
      <dgm:prSet/>
      <dgm:spPr/>
      <dgm:t>
        <a:bodyPr/>
        <a:lstStyle/>
        <a:p>
          <a:endParaRPr lang="ru-RU"/>
        </a:p>
      </dgm:t>
    </dgm:pt>
    <dgm:pt modelId="{59009AF8-B7E8-47AB-880C-483030F01D77}">
      <dgm:prSet phldrT="[Текст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экспертная оценка самоанализа педагогов</a:t>
          </a:r>
          <a:endParaRPr lang="ru-RU" b="1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CB92A4-4B35-429F-9C7B-DA6E71247DED}" type="parTrans" cxnId="{8AF040F0-4784-4EDC-BD29-9CE3B367F70C}">
      <dgm:prSet/>
      <dgm:spPr/>
      <dgm:t>
        <a:bodyPr/>
        <a:lstStyle/>
        <a:p>
          <a:endParaRPr lang="ru-RU"/>
        </a:p>
      </dgm:t>
    </dgm:pt>
    <dgm:pt modelId="{C37F9C67-B2FE-47D1-8420-FF2AFFC21703}" type="sibTrans" cxnId="{8AF040F0-4784-4EDC-BD29-9CE3B367F70C}">
      <dgm:prSet/>
      <dgm:spPr/>
      <dgm:t>
        <a:bodyPr/>
        <a:lstStyle/>
        <a:p>
          <a:endParaRPr lang="ru-RU"/>
        </a:p>
      </dgm:t>
    </dgm:pt>
    <dgm:pt modelId="{5CFB4BD5-9633-463E-AC7E-46B02309F438}">
      <dgm:prSet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оказание психолого-методической помощи в организации эффективного </a:t>
          </a:r>
        </a:p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взаимодействия детей и педагогов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B93074-39AB-4CD1-8018-1ACB36461923}" type="parTrans" cxnId="{E784D11E-D383-4643-9FCB-5072188D7FA3}">
      <dgm:prSet/>
      <dgm:spPr/>
      <dgm:t>
        <a:bodyPr/>
        <a:lstStyle/>
        <a:p>
          <a:endParaRPr lang="ru-RU"/>
        </a:p>
      </dgm:t>
    </dgm:pt>
    <dgm:pt modelId="{8B2334B7-47F5-447F-B210-7CBA4EDD8580}" type="sibTrans" cxnId="{E784D11E-D383-4643-9FCB-5072188D7FA3}">
      <dgm:prSet/>
      <dgm:spPr/>
      <dgm:t>
        <a:bodyPr/>
        <a:lstStyle/>
        <a:p>
          <a:endParaRPr lang="ru-RU"/>
        </a:p>
      </dgm:t>
    </dgm:pt>
    <dgm:pt modelId="{E180461E-B904-405F-BDCA-02DAFFC1422D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экспертная оценка взаимодействия детей друг с другом</a:t>
          </a:r>
          <a:endParaRPr lang="ru-RU" sz="2000" b="1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8EC5FA-E9FE-4629-969B-B0422D605B39}" type="parTrans" cxnId="{DD5C49CF-0FDF-4252-A04E-E253C428A6C7}">
      <dgm:prSet/>
      <dgm:spPr/>
      <dgm:t>
        <a:bodyPr/>
        <a:lstStyle/>
        <a:p>
          <a:endParaRPr lang="ru-RU"/>
        </a:p>
      </dgm:t>
    </dgm:pt>
    <dgm:pt modelId="{694365AC-191E-4E4A-9D08-4C10DA3A1BCF}" type="sibTrans" cxnId="{DD5C49CF-0FDF-4252-A04E-E253C428A6C7}">
      <dgm:prSet/>
      <dgm:spPr/>
      <dgm:t>
        <a:bodyPr/>
        <a:lstStyle/>
        <a:p>
          <a:endParaRPr lang="ru-RU"/>
        </a:p>
      </dgm:t>
    </dgm:pt>
    <dgm:pt modelId="{814DA44D-C320-4B35-BB15-99F78AAC2162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изучение мнения родителей о качестве взаимодействия педагогов и детей</a:t>
          </a:r>
          <a:endParaRPr lang="ru-RU" sz="2000" b="1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EA3EDF-099E-483C-A8AF-7912988C1354}" type="parTrans" cxnId="{3133A3B1-3BBA-4522-8009-BAF125D4FCDC}">
      <dgm:prSet/>
      <dgm:spPr/>
      <dgm:t>
        <a:bodyPr/>
        <a:lstStyle/>
        <a:p>
          <a:endParaRPr lang="ru-RU"/>
        </a:p>
      </dgm:t>
    </dgm:pt>
    <dgm:pt modelId="{F24BB99F-B686-45F1-B8D0-C81601153B25}" type="sibTrans" cxnId="{3133A3B1-3BBA-4522-8009-BAF125D4FCDC}">
      <dgm:prSet/>
      <dgm:spPr/>
      <dgm:t>
        <a:bodyPr/>
        <a:lstStyle/>
        <a:p>
          <a:endParaRPr lang="ru-RU"/>
        </a:p>
      </dgm:t>
    </dgm:pt>
    <dgm:pt modelId="{2097FB56-0B0F-48CB-8A5F-53023DA6C6E0}" type="pres">
      <dgm:prSet presAssocID="{2A5939C8-66B7-4FBD-941A-7F043CB5C7B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B5FD3F-52B3-4CDF-9BA5-65017674431F}" type="pres">
      <dgm:prSet presAssocID="{2726DD30-DA47-4420-807B-55C4DE759F2D}" presName="centerShape" presStyleLbl="node0" presStyleIdx="0" presStyleCnt="1" custScaleX="127295" custScaleY="119142"/>
      <dgm:spPr/>
      <dgm:t>
        <a:bodyPr/>
        <a:lstStyle/>
        <a:p>
          <a:endParaRPr lang="ru-RU"/>
        </a:p>
      </dgm:t>
    </dgm:pt>
    <dgm:pt modelId="{AD8691B4-0878-42AC-AB3E-C5BE9DCECB11}" type="pres">
      <dgm:prSet presAssocID="{558EC5FA-E9FE-4629-969B-B0422D605B39}" presName="parTrans" presStyleLbl="bgSibTrans2D1" presStyleIdx="0" presStyleCnt="5" custLinFactNeighborX="3769" custLinFactNeighborY="3076"/>
      <dgm:spPr/>
      <dgm:t>
        <a:bodyPr/>
        <a:lstStyle/>
        <a:p>
          <a:endParaRPr lang="ru-RU"/>
        </a:p>
      </dgm:t>
    </dgm:pt>
    <dgm:pt modelId="{70357A49-F606-45DD-B3DF-93212472219E}" type="pres">
      <dgm:prSet presAssocID="{E180461E-B904-405F-BDCA-02DAFFC1422D}" presName="node" presStyleLbl="node1" presStyleIdx="0" presStyleCnt="5" custRadScaleRad="109161" custRadScaleInc="-2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59D7A2-5AB6-4B0D-96AD-45C995C94C90}" type="pres">
      <dgm:prSet presAssocID="{06B86E0F-9651-4356-A9DC-E4865A0FCBBD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636F43E9-4A0A-45B0-8BAB-2F64D90DED07}" type="pres">
      <dgm:prSet presAssocID="{90F32221-830E-43C1-A9BF-9768D593A08D}" presName="node" presStyleLbl="node1" presStyleIdx="1" presStyleCnt="5" custRadScaleRad="118444" custRadScaleInc="-6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BDAFC0-9C47-42CA-B58D-7A555A5064E5}" type="pres">
      <dgm:prSet presAssocID="{BBCB92A4-4B35-429F-9C7B-DA6E71247DED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E698A013-C1B8-4EDC-8269-3AD12B3E4307}" type="pres">
      <dgm:prSet presAssocID="{59009AF8-B7E8-47AB-880C-483030F01D77}" presName="node" presStyleLbl="node1" presStyleIdx="2" presStyleCnt="5" custRadScaleRad="115443" custRadScaleInc="18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517236-790B-464F-BF0C-E0C952CA4418}" type="pres">
      <dgm:prSet presAssocID="{8FEA3EDF-099E-483C-A8AF-7912988C1354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E04782C8-91A3-4F02-AEF0-525883372925}" type="pres">
      <dgm:prSet presAssocID="{814DA44D-C320-4B35-BB15-99F78AAC2162}" presName="node" presStyleLbl="node1" presStyleIdx="3" presStyleCnt="5" custRadScaleRad="127082" custRadScaleInc="118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2E4B29-13C5-4058-BB96-D769A6580D97}" type="pres">
      <dgm:prSet presAssocID="{92B93074-39AB-4CD1-8018-1ACB36461923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86FDAEFC-0CA6-44AC-A7D9-05F26B4E2B8C}" type="pres">
      <dgm:prSet presAssocID="{5CFB4BD5-9633-463E-AC7E-46B02309F438}" presName="node" presStyleLbl="node1" presStyleIdx="4" presStyleCnt="5" custScaleY="111571" custRadScaleRad="103493" custRadScaleInc="23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4EE0A1-47DE-4DFB-A462-8273CD8AE6D9}" type="presOf" srcId="{2726DD30-DA47-4420-807B-55C4DE759F2D}" destId="{90B5FD3F-52B3-4CDF-9BA5-65017674431F}" srcOrd="0" destOrd="0" presId="urn:microsoft.com/office/officeart/2005/8/layout/radial4"/>
    <dgm:cxn modelId="{241FDF8A-AE9C-4684-B568-36EFFA96DE7E}" type="presOf" srcId="{814DA44D-C320-4B35-BB15-99F78AAC2162}" destId="{E04782C8-91A3-4F02-AEF0-525883372925}" srcOrd="0" destOrd="0" presId="urn:microsoft.com/office/officeart/2005/8/layout/radial4"/>
    <dgm:cxn modelId="{7601BB1F-B9BF-4D76-BD1C-DE4E3018074D}" type="presOf" srcId="{BBCB92A4-4B35-429F-9C7B-DA6E71247DED}" destId="{DBBDAFC0-9C47-42CA-B58D-7A555A5064E5}" srcOrd="0" destOrd="0" presId="urn:microsoft.com/office/officeart/2005/8/layout/radial4"/>
    <dgm:cxn modelId="{3133A3B1-3BBA-4522-8009-BAF125D4FCDC}" srcId="{2726DD30-DA47-4420-807B-55C4DE759F2D}" destId="{814DA44D-C320-4B35-BB15-99F78AAC2162}" srcOrd="3" destOrd="0" parTransId="{8FEA3EDF-099E-483C-A8AF-7912988C1354}" sibTransId="{F24BB99F-B686-45F1-B8D0-C81601153B25}"/>
    <dgm:cxn modelId="{B6182FD6-CE3A-4AA1-ADAC-69EE9E191C87}" type="presOf" srcId="{2A5939C8-66B7-4FBD-941A-7F043CB5C7B7}" destId="{2097FB56-0B0F-48CB-8A5F-53023DA6C6E0}" srcOrd="0" destOrd="0" presId="urn:microsoft.com/office/officeart/2005/8/layout/radial4"/>
    <dgm:cxn modelId="{8AF040F0-4784-4EDC-BD29-9CE3B367F70C}" srcId="{2726DD30-DA47-4420-807B-55C4DE759F2D}" destId="{59009AF8-B7E8-47AB-880C-483030F01D77}" srcOrd="2" destOrd="0" parTransId="{BBCB92A4-4B35-429F-9C7B-DA6E71247DED}" sibTransId="{C37F9C67-B2FE-47D1-8420-FF2AFFC21703}"/>
    <dgm:cxn modelId="{E784D11E-D383-4643-9FCB-5072188D7FA3}" srcId="{2726DD30-DA47-4420-807B-55C4DE759F2D}" destId="{5CFB4BD5-9633-463E-AC7E-46B02309F438}" srcOrd="4" destOrd="0" parTransId="{92B93074-39AB-4CD1-8018-1ACB36461923}" sibTransId="{8B2334B7-47F5-447F-B210-7CBA4EDD8580}"/>
    <dgm:cxn modelId="{AFF96EFE-81F3-4ADE-A9AF-9D6469FB7E88}" type="presOf" srcId="{90F32221-830E-43C1-A9BF-9768D593A08D}" destId="{636F43E9-4A0A-45B0-8BAB-2F64D90DED07}" srcOrd="0" destOrd="0" presId="urn:microsoft.com/office/officeart/2005/8/layout/radial4"/>
    <dgm:cxn modelId="{AC9B6141-4DC8-4EF3-88B0-56768D27938E}" type="presOf" srcId="{5CFB4BD5-9633-463E-AC7E-46B02309F438}" destId="{86FDAEFC-0CA6-44AC-A7D9-05F26B4E2B8C}" srcOrd="0" destOrd="0" presId="urn:microsoft.com/office/officeart/2005/8/layout/radial4"/>
    <dgm:cxn modelId="{FBC57D9E-4D0D-4BDA-A67E-640265D253EB}" type="presOf" srcId="{06B86E0F-9651-4356-A9DC-E4865A0FCBBD}" destId="{3359D7A2-5AB6-4B0D-96AD-45C995C94C90}" srcOrd="0" destOrd="0" presId="urn:microsoft.com/office/officeart/2005/8/layout/radial4"/>
    <dgm:cxn modelId="{2C1906F4-54DE-422D-9F52-B0DAF852B14E}" type="presOf" srcId="{59009AF8-B7E8-47AB-880C-483030F01D77}" destId="{E698A013-C1B8-4EDC-8269-3AD12B3E4307}" srcOrd="0" destOrd="0" presId="urn:microsoft.com/office/officeart/2005/8/layout/radial4"/>
    <dgm:cxn modelId="{82A98969-8A09-4E2D-87C9-9C1ADC1E2EF8}" type="presOf" srcId="{558EC5FA-E9FE-4629-969B-B0422D605B39}" destId="{AD8691B4-0878-42AC-AB3E-C5BE9DCECB11}" srcOrd="0" destOrd="0" presId="urn:microsoft.com/office/officeart/2005/8/layout/radial4"/>
    <dgm:cxn modelId="{02815021-76D1-4B5E-8EA5-CC7FB27696F8}" type="presOf" srcId="{8FEA3EDF-099E-483C-A8AF-7912988C1354}" destId="{40517236-790B-464F-BF0C-E0C952CA4418}" srcOrd="0" destOrd="0" presId="urn:microsoft.com/office/officeart/2005/8/layout/radial4"/>
    <dgm:cxn modelId="{07E864AF-CE31-40E3-9F1C-5C7DFC632660}" srcId="{2726DD30-DA47-4420-807B-55C4DE759F2D}" destId="{90F32221-830E-43C1-A9BF-9768D593A08D}" srcOrd="1" destOrd="0" parTransId="{06B86E0F-9651-4356-A9DC-E4865A0FCBBD}" sibTransId="{33596285-A5E5-4413-B1FE-6A7D784284C2}"/>
    <dgm:cxn modelId="{14F441FA-4E21-4684-9846-BC20AA8643DB}" type="presOf" srcId="{92B93074-39AB-4CD1-8018-1ACB36461923}" destId="{DD2E4B29-13C5-4058-BB96-D769A6580D97}" srcOrd="0" destOrd="0" presId="urn:microsoft.com/office/officeart/2005/8/layout/radial4"/>
    <dgm:cxn modelId="{DD5C49CF-0FDF-4252-A04E-E253C428A6C7}" srcId="{2726DD30-DA47-4420-807B-55C4DE759F2D}" destId="{E180461E-B904-405F-BDCA-02DAFFC1422D}" srcOrd="0" destOrd="0" parTransId="{558EC5FA-E9FE-4629-969B-B0422D605B39}" sibTransId="{694365AC-191E-4E4A-9D08-4C10DA3A1BCF}"/>
    <dgm:cxn modelId="{5E5611DF-E6D8-43B6-A7D7-B88BE09307D6}" srcId="{2A5939C8-66B7-4FBD-941A-7F043CB5C7B7}" destId="{2726DD30-DA47-4420-807B-55C4DE759F2D}" srcOrd="0" destOrd="0" parTransId="{BF78D64C-C888-4EAD-BF89-FFA365A95481}" sibTransId="{9E838AFA-1149-42CB-8E45-539CF0AD8DD4}"/>
    <dgm:cxn modelId="{406C37BC-5242-4CFD-86BF-F10447F64887}" type="presOf" srcId="{E180461E-B904-405F-BDCA-02DAFFC1422D}" destId="{70357A49-F606-45DD-B3DF-93212472219E}" srcOrd="0" destOrd="0" presId="urn:microsoft.com/office/officeart/2005/8/layout/radial4"/>
    <dgm:cxn modelId="{EA06C4C5-04BC-434C-8EBE-5FC0EBC898C3}" type="presParOf" srcId="{2097FB56-0B0F-48CB-8A5F-53023DA6C6E0}" destId="{90B5FD3F-52B3-4CDF-9BA5-65017674431F}" srcOrd="0" destOrd="0" presId="urn:microsoft.com/office/officeart/2005/8/layout/radial4"/>
    <dgm:cxn modelId="{6A13A9DF-A722-4BD0-A92E-A845EC3C75F7}" type="presParOf" srcId="{2097FB56-0B0F-48CB-8A5F-53023DA6C6E0}" destId="{AD8691B4-0878-42AC-AB3E-C5BE9DCECB11}" srcOrd="1" destOrd="0" presId="urn:microsoft.com/office/officeart/2005/8/layout/radial4"/>
    <dgm:cxn modelId="{363AD0DF-FDFD-4D9B-BCE5-FDDF565635BC}" type="presParOf" srcId="{2097FB56-0B0F-48CB-8A5F-53023DA6C6E0}" destId="{70357A49-F606-45DD-B3DF-93212472219E}" srcOrd="2" destOrd="0" presId="urn:microsoft.com/office/officeart/2005/8/layout/radial4"/>
    <dgm:cxn modelId="{E668A4D6-D891-4D63-9054-FCE2F1CD734A}" type="presParOf" srcId="{2097FB56-0B0F-48CB-8A5F-53023DA6C6E0}" destId="{3359D7A2-5AB6-4B0D-96AD-45C995C94C90}" srcOrd="3" destOrd="0" presId="urn:microsoft.com/office/officeart/2005/8/layout/radial4"/>
    <dgm:cxn modelId="{BCC4955A-5A17-4B6A-ACA6-5A8146E17E26}" type="presParOf" srcId="{2097FB56-0B0F-48CB-8A5F-53023DA6C6E0}" destId="{636F43E9-4A0A-45B0-8BAB-2F64D90DED07}" srcOrd="4" destOrd="0" presId="urn:microsoft.com/office/officeart/2005/8/layout/radial4"/>
    <dgm:cxn modelId="{DE24F7D9-91D9-4277-9FCF-9E6982AED83B}" type="presParOf" srcId="{2097FB56-0B0F-48CB-8A5F-53023DA6C6E0}" destId="{DBBDAFC0-9C47-42CA-B58D-7A555A5064E5}" srcOrd="5" destOrd="0" presId="urn:microsoft.com/office/officeart/2005/8/layout/radial4"/>
    <dgm:cxn modelId="{C680AC5E-B8B4-4727-8DFC-EC50AED6C160}" type="presParOf" srcId="{2097FB56-0B0F-48CB-8A5F-53023DA6C6E0}" destId="{E698A013-C1B8-4EDC-8269-3AD12B3E4307}" srcOrd="6" destOrd="0" presId="urn:microsoft.com/office/officeart/2005/8/layout/radial4"/>
    <dgm:cxn modelId="{812F797E-3B2C-4573-A0E2-E4EAFBED3305}" type="presParOf" srcId="{2097FB56-0B0F-48CB-8A5F-53023DA6C6E0}" destId="{40517236-790B-464F-BF0C-E0C952CA4418}" srcOrd="7" destOrd="0" presId="urn:microsoft.com/office/officeart/2005/8/layout/radial4"/>
    <dgm:cxn modelId="{A809FD28-F82A-4E16-A02B-EC7892B5BB32}" type="presParOf" srcId="{2097FB56-0B0F-48CB-8A5F-53023DA6C6E0}" destId="{E04782C8-91A3-4F02-AEF0-525883372925}" srcOrd="8" destOrd="0" presId="urn:microsoft.com/office/officeart/2005/8/layout/radial4"/>
    <dgm:cxn modelId="{31B53523-DE86-4C73-B9C8-11757A435626}" type="presParOf" srcId="{2097FB56-0B0F-48CB-8A5F-53023DA6C6E0}" destId="{DD2E4B29-13C5-4058-BB96-D769A6580D97}" srcOrd="9" destOrd="0" presId="urn:microsoft.com/office/officeart/2005/8/layout/radial4"/>
    <dgm:cxn modelId="{F83CE7FE-8B14-4520-AE94-DD383C8CF8A6}" type="presParOf" srcId="{2097FB56-0B0F-48CB-8A5F-53023DA6C6E0}" destId="{86FDAEFC-0CA6-44AC-A7D9-05F26B4E2B8C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0B8451A-DE7C-4713-85C0-2C3BB1605EE1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901028-5FB5-481F-9289-2D72DCFA7B1F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Эмоциональное благополучие детей в ДОУ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5A5541-06AA-42F1-83F5-2DEFCB559C73}" type="parTrans" cxnId="{5A2E8967-6818-4413-B421-2BE64A03BF26}">
      <dgm:prSet/>
      <dgm:spPr/>
      <dgm:t>
        <a:bodyPr/>
        <a:lstStyle/>
        <a:p>
          <a:endParaRPr lang="ru-RU"/>
        </a:p>
      </dgm:t>
    </dgm:pt>
    <dgm:pt modelId="{020ACA5D-D3B6-4F9D-996A-F465E0227269}" type="sibTrans" cxnId="{5A2E8967-6818-4413-B421-2BE64A03BF26}">
      <dgm:prSet/>
      <dgm:spPr/>
      <dgm:t>
        <a:bodyPr/>
        <a:lstStyle/>
        <a:p>
          <a:endParaRPr lang="ru-RU"/>
        </a:p>
      </dgm:t>
    </dgm:pt>
    <dgm:pt modelId="{32568653-8080-479C-AF17-C3C232A1E83C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Межличностные отношения детей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C2EB9842-6DDD-431A-AFC7-87400B60924C}" type="parTrans" cxnId="{6F373A58-6F87-4EAD-A935-BE80125C7C3D}">
      <dgm:prSet/>
      <dgm:spPr/>
      <dgm:t>
        <a:bodyPr/>
        <a:lstStyle/>
        <a:p>
          <a:endParaRPr lang="ru-RU"/>
        </a:p>
      </dgm:t>
    </dgm:pt>
    <dgm:pt modelId="{814C07CA-9B14-49BE-B680-F8E788588671}" type="sibTrans" cxnId="{6F373A58-6F87-4EAD-A935-BE80125C7C3D}">
      <dgm:prSet/>
      <dgm:spPr/>
      <dgm:t>
        <a:bodyPr/>
        <a:lstStyle/>
        <a:p>
          <a:endParaRPr lang="ru-RU"/>
        </a:p>
      </dgm:t>
    </dgm:pt>
    <dgm:pt modelId="{8414CCB7-961C-4B4E-9C13-888C6193C91A}">
      <dgm:prSet phldrT="[Текст]" custT="1"/>
      <dgm:spPr/>
      <dgm:t>
        <a:bodyPr/>
        <a:lstStyle/>
        <a:p>
          <a:r>
            <a:rPr lang="ru-RU" sz="1600" dirty="0" smtClean="0"/>
            <a:t>наблюдение</a:t>
          </a:r>
          <a:endParaRPr lang="ru-RU" sz="1600" dirty="0"/>
        </a:p>
      </dgm:t>
    </dgm:pt>
    <dgm:pt modelId="{F6B69FF6-9A0E-4FE6-A59E-6B0EF18FF1B3}" type="parTrans" cxnId="{35F511ED-0321-465C-AD94-C253BFE6CC3A}">
      <dgm:prSet/>
      <dgm:spPr/>
      <dgm:t>
        <a:bodyPr/>
        <a:lstStyle/>
        <a:p>
          <a:endParaRPr lang="ru-RU"/>
        </a:p>
      </dgm:t>
    </dgm:pt>
    <dgm:pt modelId="{1DF6307F-E433-49F8-9CAA-29D89B547835}" type="sibTrans" cxnId="{35F511ED-0321-465C-AD94-C253BFE6CC3A}">
      <dgm:prSet/>
      <dgm:spPr/>
      <dgm:t>
        <a:bodyPr/>
        <a:lstStyle/>
        <a:p>
          <a:endParaRPr lang="ru-RU"/>
        </a:p>
      </dgm:t>
    </dgm:pt>
    <dgm:pt modelId="{A31B0045-27F9-4CD5-A0F0-26DCDD6806B6}">
      <dgm:prSet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Состояние эмоционально-волевой сферы детей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4BDAAD-5C67-444E-98E7-D12A7FA99670}" type="parTrans" cxnId="{44D844D7-5D29-4B5F-9D4A-1CB73DDCFFD7}">
      <dgm:prSet/>
      <dgm:spPr/>
      <dgm:t>
        <a:bodyPr/>
        <a:lstStyle/>
        <a:p>
          <a:endParaRPr lang="ru-RU"/>
        </a:p>
      </dgm:t>
    </dgm:pt>
    <dgm:pt modelId="{B5E6EC4B-0444-4462-AD8B-B92284AEF210}" type="sibTrans" cxnId="{44D844D7-5D29-4B5F-9D4A-1CB73DDCFFD7}">
      <dgm:prSet/>
      <dgm:spPr/>
      <dgm:t>
        <a:bodyPr/>
        <a:lstStyle/>
        <a:p>
          <a:endParaRPr lang="ru-RU"/>
        </a:p>
      </dgm:t>
    </dgm:pt>
    <dgm:pt modelId="{D4CB2F24-F58A-4D13-A7F6-CBB5E22CF9B0}">
      <dgm:prSet custT="1"/>
      <dgm:spPr/>
      <dgm:t>
        <a:bodyPr/>
        <a:lstStyle/>
        <a:p>
          <a:r>
            <a:rPr lang="ru-RU" sz="1600" dirty="0" smtClean="0"/>
            <a:t>метод проблемных ситуаций</a:t>
          </a:r>
          <a:endParaRPr lang="ru-RU" sz="1600" dirty="0"/>
        </a:p>
      </dgm:t>
    </dgm:pt>
    <dgm:pt modelId="{C24A568C-74DF-47BA-90DD-234ED3E23BD8}" type="parTrans" cxnId="{E9D039E0-E81E-45FB-AECD-C44B47F1661F}">
      <dgm:prSet/>
      <dgm:spPr/>
      <dgm:t>
        <a:bodyPr/>
        <a:lstStyle/>
        <a:p>
          <a:endParaRPr lang="ru-RU"/>
        </a:p>
      </dgm:t>
    </dgm:pt>
    <dgm:pt modelId="{C89F6095-F6F3-479E-970C-0197308CE66C}" type="sibTrans" cxnId="{E9D039E0-E81E-45FB-AECD-C44B47F1661F}">
      <dgm:prSet/>
      <dgm:spPr/>
      <dgm:t>
        <a:bodyPr/>
        <a:lstStyle/>
        <a:p>
          <a:endParaRPr lang="ru-RU"/>
        </a:p>
      </dgm:t>
    </dgm:pt>
    <dgm:pt modelId="{44B2B61A-1026-427E-8C27-13D86F2994ED}">
      <dgm:prSet custT="1"/>
      <dgm:spPr/>
      <dgm:t>
        <a:bodyPr/>
        <a:lstStyle/>
        <a:p>
          <a:r>
            <a:rPr lang="ru-RU" sz="1600" dirty="0" smtClean="0"/>
            <a:t>социометрия</a:t>
          </a:r>
          <a:endParaRPr lang="ru-RU" sz="1600" dirty="0"/>
        </a:p>
      </dgm:t>
    </dgm:pt>
    <dgm:pt modelId="{38C82FCF-C61A-4D57-B993-6683E33DEA03}" type="parTrans" cxnId="{E071ED98-8389-45BC-BF5D-754711270DFC}">
      <dgm:prSet/>
      <dgm:spPr/>
      <dgm:t>
        <a:bodyPr/>
        <a:lstStyle/>
        <a:p>
          <a:endParaRPr lang="ru-RU"/>
        </a:p>
      </dgm:t>
    </dgm:pt>
    <dgm:pt modelId="{0901915A-8F85-4D7C-AD53-1F389BFE84CE}" type="sibTrans" cxnId="{E071ED98-8389-45BC-BF5D-754711270DFC}">
      <dgm:prSet/>
      <dgm:spPr/>
      <dgm:t>
        <a:bodyPr/>
        <a:lstStyle/>
        <a:p>
          <a:endParaRPr lang="ru-RU"/>
        </a:p>
      </dgm:t>
    </dgm:pt>
    <dgm:pt modelId="{1E39497E-45FB-4F09-9372-E3527D10AC92}">
      <dgm:prSet custT="1"/>
      <dgm:spPr/>
      <dgm:t>
        <a:bodyPr/>
        <a:lstStyle/>
        <a:p>
          <a:r>
            <a:rPr lang="ru-RU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оценочный эксперимент</a:t>
          </a:r>
          <a:endParaRPr lang="ru-RU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503B37-952A-444F-9D87-C8E8ACF10F76}" type="parTrans" cxnId="{CB6BA32F-6495-4339-93CA-9C1D3A6CBA7D}">
      <dgm:prSet/>
      <dgm:spPr/>
      <dgm:t>
        <a:bodyPr/>
        <a:lstStyle/>
        <a:p>
          <a:endParaRPr lang="ru-RU"/>
        </a:p>
      </dgm:t>
    </dgm:pt>
    <dgm:pt modelId="{D9932E38-1FB3-4A8F-8E04-683CDD1F6140}" type="sibTrans" cxnId="{CB6BA32F-6495-4339-93CA-9C1D3A6CBA7D}">
      <dgm:prSet/>
      <dgm:spPr/>
      <dgm:t>
        <a:bodyPr/>
        <a:lstStyle/>
        <a:p>
          <a:endParaRPr lang="ru-RU"/>
        </a:p>
      </dgm:t>
    </dgm:pt>
    <dgm:pt modelId="{C3B409F8-97FD-4798-9729-2828CC796936}">
      <dgm:prSet/>
      <dgm:spPr/>
      <dgm:t>
        <a:bodyPr/>
        <a:lstStyle/>
        <a:p>
          <a:r>
            <a:rPr lang="ru-RU" dirty="0" smtClean="0"/>
            <a:t>опросники</a:t>
          </a:r>
          <a:endParaRPr lang="ru-RU" dirty="0"/>
        </a:p>
      </dgm:t>
    </dgm:pt>
    <dgm:pt modelId="{07A3F7C4-5AF7-46FD-A298-79C5EA3661BB}" type="parTrans" cxnId="{AA870F8C-4E02-45E8-BEFD-A67689469410}">
      <dgm:prSet/>
      <dgm:spPr/>
      <dgm:t>
        <a:bodyPr/>
        <a:lstStyle/>
        <a:p>
          <a:endParaRPr lang="ru-RU"/>
        </a:p>
      </dgm:t>
    </dgm:pt>
    <dgm:pt modelId="{BFAF5832-577A-42F8-AE73-1B990ED66010}" type="sibTrans" cxnId="{AA870F8C-4E02-45E8-BEFD-A67689469410}">
      <dgm:prSet/>
      <dgm:spPr/>
      <dgm:t>
        <a:bodyPr/>
        <a:lstStyle/>
        <a:p>
          <a:endParaRPr lang="ru-RU"/>
        </a:p>
      </dgm:t>
    </dgm:pt>
    <dgm:pt modelId="{71CACAB6-6288-4AFF-8A09-3D5377EF26D8}">
      <dgm:prSet/>
      <dgm:spPr/>
      <dgm:t>
        <a:bodyPr/>
        <a:lstStyle/>
        <a:p>
          <a:r>
            <a:rPr lang="ru-RU" dirty="0" smtClean="0"/>
            <a:t>индивидуальное собеседование с детьми</a:t>
          </a:r>
          <a:endParaRPr lang="ru-RU" dirty="0"/>
        </a:p>
      </dgm:t>
    </dgm:pt>
    <dgm:pt modelId="{BADDD271-3088-4190-B280-B5BE9CD58DE0}" type="parTrans" cxnId="{6CA9D33E-B17C-4418-B609-17548E9FCEC0}">
      <dgm:prSet/>
      <dgm:spPr/>
      <dgm:t>
        <a:bodyPr/>
        <a:lstStyle/>
        <a:p>
          <a:endParaRPr lang="ru-RU"/>
        </a:p>
      </dgm:t>
    </dgm:pt>
    <dgm:pt modelId="{CB270593-3283-47FC-9B86-E252DD288547}" type="sibTrans" cxnId="{6CA9D33E-B17C-4418-B609-17548E9FCEC0}">
      <dgm:prSet/>
      <dgm:spPr/>
      <dgm:t>
        <a:bodyPr/>
        <a:lstStyle/>
        <a:p>
          <a:endParaRPr lang="ru-RU"/>
        </a:p>
      </dgm:t>
    </dgm:pt>
    <dgm:pt modelId="{1D3BB59B-441D-4B65-BFB2-804D2B51DFCF}">
      <dgm:prSet/>
      <dgm:spPr/>
      <dgm:t>
        <a:bodyPr/>
        <a:lstStyle/>
        <a:p>
          <a:r>
            <a:rPr lang="ru-RU" dirty="0" smtClean="0"/>
            <a:t>кратковременное наблюдение</a:t>
          </a:r>
          <a:endParaRPr lang="ru-RU" dirty="0"/>
        </a:p>
      </dgm:t>
    </dgm:pt>
    <dgm:pt modelId="{02BB90EC-2ABC-4636-BFBC-4ADFCE7EDB6F}" type="parTrans" cxnId="{4CC209FD-0DAF-4A36-8FBA-CC1DC1D775FA}">
      <dgm:prSet/>
      <dgm:spPr/>
      <dgm:t>
        <a:bodyPr/>
        <a:lstStyle/>
        <a:p>
          <a:endParaRPr lang="ru-RU"/>
        </a:p>
      </dgm:t>
    </dgm:pt>
    <dgm:pt modelId="{8BB4EEE0-68FA-4ACE-9951-5FC97D8970B6}" type="sibTrans" cxnId="{4CC209FD-0DAF-4A36-8FBA-CC1DC1D775FA}">
      <dgm:prSet/>
      <dgm:spPr/>
      <dgm:t>
        <a:bodyPr/>
        <a:lstStyle/>
        <a:p>
          <a:endParaRPr lang="ru-RU"/>
        </a:p>
      </dgm:t>
    </dgm:pt>
    <dgm:pt modelId="{3691F0BC-53AF-4A6B-9C76-8C7DEE3608E2}">
      <dgm:prSet/>
      <dgm:spPr/>
      <dgm:t>
        <a:bodyPr/>
        <a:lstStyle/>
        <a:p>
          <a:r>
            <a:rPr lang="ru-RU" dirty="0" smtClean="0"/>
            <a:t>индивидуальные эксперименты с детьми</a:t>
          </a:r>
          <a:endParaRPr lang="ru-RU" dirty="0"/>
        </a:p>
      </dgm:t>
    </dgm:pt>
    <dgm:pt modelId="{CC803497-C778-443A-95A0-471258229E44}" type="parTrans" cxnId="{C8B33F26-266B-4719-811C-2AD444EDA3BA}">
      <dgm:prSet/>
      <dgm:spPr/>
      <dgm:t>
        <a:bodyPr/>
        <a:lstStyle/>
        <a:p>
          <a:endParaRPr lang="ru-RU"/>
        </a:p>
      </dgm:t>
    </dgm:pt>
    <dgm:pt modelId="{DB6C8618-9479-44CA-AB90-29102315B8CC}" type="sibTrans" cxnId="{C8B33F26-266B-4719-811C-2AD444EDA3BA}">
      <dgm:prSet/>
      <dgm:spPr/>
      <dgm:t>
        <a:bodyPr/>
        <a:lstStyle/>
        <a:p>
          <a:endParaRPr lang="ru-RU"/>
        </a:p>
      </dgm:t>
    </dgm:pt>
    <dgm:pt modelId="{A08AFD93-074D-4691-B24C-C144354611AD}">
      <dgm:prSet/>
      <dgm:spPr/>
      <dgm:t>
        <a:bodyPr/>
        <a:lstStyle/>
        <a:p>
          <a:r>
            <a:rPr lang="ru-RU" dirty="0" smtClean="0"/>
            <a:t>проективное рисование</a:t>
          </a:r>
          <a:endParaRPr lang="ru-RU" dirty="0"/>
        </a:p>
      </dgm:t>
    </dgm:pt>
    <dgm:pt modelId="{3BA86BC8-CB69-41AD-82F6-D9E085C795D9}" type="parTrans" cxnId="{218194CA-9B1B-4658-9BC3-B22D5C3DB172}">
      <dgm:prSet/>
      <dgm:spPr/>
      <dgm:t>
        <a:bodyPr/>
        <a:lstStyle/>
        <a:p>
          <a:endParaRPr lang="ru-RU"/>
        </a:p>
      </dgm:t>
    </dgm:pt>
    <dgm:pt modelId="{3A90CCA7-827A-4FAA-9EBF-317E5EC7AE6B}" type="sibTrans" cxnId="{218194CA-9B1B-4658-9BC3-B22D5C3DB172}">
      <dgm:prSet/>
      <dgm:spPr/>
      <dgm:t>
        <a:bodyPr/>
        <a:lstStyle/>
        <a:p>
          <a:endParaRPr lang="ru-RU"/>
        </a:p>
      </dgm:t>
    </dgm:pt>
    <dgm:pt modelId="{AB6057E8-CA00-4D94-9A36-E4B8882474A2}">
      <dgm:prSet/>
      <dgm:spPr/>
      <dgm:t>
        <a:bodyPr/>
        <a:lstStyle/>
        <a:p>
          <a:r>
            <a:rPr lang="ru-RU" dirty="0" smtClean="0"/>
            <a:t>проективное рисование</a:t>
          </a:r>
          <a:endParaRPr lang="ru-RU" dirty="0"/>
        </a:p>
      </dgm:t>
    </dgm:pt>
    <dgm:pt modelId="{1AD07673-3C88-469B-8385-A02BCD37062F}" type="parTrans" cxnId="{33D2115B-57CE-4EC8-91E2-E5D972822163}">
      <dgm:prSet/>
      <dgm:spPr/>
      <dgm:t>
        <a:bodyPr/>
        <a:lstStyle/>
        <a:p>
          <a:endParaRPr lang="ru-RU"/>
        </a:p>
      </dgm:t>
    </dgm:pt>
    <dgm:pt modelId="{A949293C-0AC8-4A19-8411-6E717F8EF307}" type="sibTrans" cxnId="{33D2115B-57CE-4EC8-91E2-E5D972822163}">
      <dgm:prSet/>
      <dgm:spPr/>
      <dgm:t>
        <a:bodyPr/>
        <a:lstStyle/>
        <a:p>
          <a:endParaRPr lang="ru-RU"/>
        </a:p>
      </dgm:t>
    </dgm:pt>
    <dgm:pt modelId="{B460B0CF-580D-4930-9CF0-1A2A86DFCD6F}" type="pres">
      <dgm:prSet presAssocID="{50B8451A-DE7C-4713-85C0-2C3BB1605EE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93259E5-72D0-4A01-96DD-1C623CA982C3}" type="pres">
      <dgm:prSet presAssocID="{B0901028-5FB5-481F-9289-2D72DCFA7B1F}" presName="root" presStyleCnt="0"/>
      <dgm:spPr/>
    </dgm:pt>
    <dgm:pt modelId="{36236979-9424-4524-AAA4-E803405492AD}" type="pres">
      <dgm:prSet presAssocID="{B0901028-5FB5-481F-9289-2D72DCFA7B1F}" presName="rootComposite" presStyleCnt="0"/>
      <dgm:spPr/>
    </dgm:pt>
    <dgm:pt modelId="{7CD01D7F-6B2D-4C3E-9868-F73A82C4B953}" type="pres">
      <dgm:prSet presAssocID="{B0901028-5FB5-481F-9289-2D72DCFA7B1F}" presName="rootText" presStyleLbl="node1" presStyleIdx="0" presStyleCnt="3" custScaleX="106201" custScaleY="103975" custLinFactNeighborX="-2588" custLinFactNeighborY="16433"/>
      <dgm:spPr/>
      <dgm:t>
        <a:bodyPr/>
        <a:lstStyle/>
        <a:p>
          <a:endParaRPr lang="ru-RU"/>
        </a:p>
      </dgm:t>
    </dgm:pt>
    <dgm:pt modelId="{9969E343-4AB8-4D8D-9621-8C9C5ABC7A3B}" type="pres">
      <dgm:prSet presAssocID="{B0901028-5FB5-481F-9289-2D72DCFA7B1F}" presName="rootConnector" presStyleLbl="node1" presStyleIdx="0" presStyleCnt="3"/>
      <dgm:spPr/>
      <dgm:t>
        <a:bodyPr/>
        <a:lstStyle/>
        <a:p>
          <a:endParaRPr lang="ru-RU"/>
        </a:p>
      </dgm:t>
    </dgm:pt>
    <dgm:pt modelId="{72ECBA91-FE08-4F14-AE3A-C2D1866051FC}" type="pres">
      <dgm:prSet presAssocID="{B0901028-5FB5-481F-9289-2D72DCFA7B1F}" presName="childShape" presStyleCnt="0"/>
      <dgm:spPr/>
    </dgm:pt>
    <dgm:pt modelId="{A058DE8B-ECBC-44F1-8A22-B97AC39E9703}" type="pres">
      <dgm:prSet presAssocID="{02BB90EC-2ABC-4636-BFBC-4ADFCE7EDB6F}" presName="Name13" presStyleLbl="parChTrans1D2" presStyleIdx="0" presStyleCnt="10"/>
      <dgm:spPr/>
      <dgm:t>
        <a:bodyPr/>
        <a:lstStyle/>
        <a:p>
          <a:endParaRPr lang="ru-RU"/>
        </a:p>
      </dgm:t>
    </dgm:pt>
    <dgm:pt modelId="{2166AB2B-F51F-41B1-888E-98B6EE4B7BCC}" type="pres">
      <dgm:prSet presAssocID="{1D3BB59B-441D-4B65-BFB2-804D2B51DFCF}" presName="childText" presStyleLbl="bgAcc1" presStyleIdx="0" presStyleCnt="10" custScaleX="100570" custScaleY="56888" custLinFactNeighborX="-2527" custLinFactNeighborY="50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13DCE4-C64A-452B-904F-B837F5DEFF54}" type="pres">
      <dgm:prSet presAssocID="{BADDD271-3088-4190-B280-B5BE9CD58DE0}" presName="Name13" presStyleLbl="parChTrans1D2" presStyleIdx="1" presStyleCnt="10"/>
      <dgm:spPr/>
      <dgm:t>
        <a:bodyPr/>
        <a:lstStyle/>
        <a:p>
          <a:endParaRPr lang="ru-RU"/>
        </a:p>
      </dgm:t>
    </dgm:pt>
    <dgm:pt modelId="{14C7DEE6-09EE-4C2A-813A-ABFF61538121}" type="pres">
      <dgm:prSet presAssocID="{71CACAB6-6288-4AFF-8A09-3D5377EF26D8}" presName="childText" presStyleLbl="bgAcc1" presStyleIdx="1" presStyleCnt="10" custScaleX="107690" custScaleY="65317" custLinFactNeighborX="-2527" custLinFactNeighborY="-12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61BFF7-A6A0-4B02-8D35-A121564B67CD}" type="pres">
      <dgm:prSet presAssocID="{CC803497-C778-443A-95A0-471258229E44}" presName="Name13" presStyleLbl="parChTrans1D2" presStyleIdx="2" presStyleCnt="10"/>
      <dgm:spPr/>
      <dgm:t>
        <a:bodyPr/>
        <a:lstStyle/>
        <a:p>
          <a:endParaRPr lang="ru-RU"/>
        </a:p>
      </dgm:t>
    </dgm:pt>
    <dgm:pt modelId="{A64DD413-D12A-486C-9F70-863E9CC70044}" type="pres">
      <dgm:prSet presAssocID="{3691F0BC-53AF-4A6B-9C76-8C7DEE3608E2}" presName="childText" presStyleLbl="bgAcc1" presStyleIdx="2" presStyleCnt="10" custScaleX="107805" custScaleY="70021" custLinFactNeighborX="-2527" custLinFactNeighborY="-79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0F20D3-436A-4ADD-8345-16B79D0417AF}" type="pres">
      <dgm:prSet presAssocID="{1AD07673-3C88-469B-8385-A02BCD37062F}" presName="Name13" presStyleLbl="parChTrans1D2" presStyleIdx="3" presStyleCnt="10"/>
      <dgm:spPr/>
      <dgm:t>
        <a:bodyPr/>
        <a:lstStyle/>
        <a:p>
          <a:endParaRPr lang="ru-RU"/>
        </a:p>
      </dgm:t>
    </dgm:pt>
    <dgm:pt modelId="{613B0EA7-8F26-4AC9-94C6-F66BF2725DCB}" type="pres">
      <dgm:prSet presAssocID="{AB6057E8-CA00-4D94-9A36-E4B8882474A2}" presName="childText" presStyleLbl="bgAcc1" presStyleIdx="3" presStyleCnt="10" custScaleX="107382" custScaleY="71778" custLinFactNeighborX="-2527" custLinFactNeighborY="-138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77C880-5605-4F1C-B299-F62EF618D387}" type="pres">
      <dgm:prSet presAssocID="{32568653-8080-479C-AF17-C3C232A1E83C}" presName="root" presStyleCnt="0"/>
      <dgm:spPr/>
    </dgm:pt>
    <dgm:pt modelId="{DD78263D-0AE5-4529-82CF-9DAD3739D0C0}" type="pres">
      <dgm:prSet presAssocID="{32568653-8080-479C-AF17-C3C232A1E83C}" presName="rootComposite" presStyleCnt="0"/>
      <dgm:spPr/>
    </dgm:pt>
    <dgm:pt modelId="{7512D021-B204-46E1-B9AD-FBDBCD0568A9}" type="pres">
      <dgm:prSet presAssocID="{32568653-8080-479C-AF17-C3C232A1E83C}" presName="rootText" presStyleLbl="node1" presStyleIdx="1" presStyleCnt="3" custScaleX="91453" custScaleY="95124" custLinFactNeighborX="-419" custLinFactNeighborY="15865"/>
      <dgm:spPr/>
      <dgm:t>
        <a:bodyPr/>
        <a:lstStyle/>
        <a:p>
          <a:endParaRPr lang="ru-RU"/>
        </a:p>
      </dgm:t>
    </dgm:pt>
    <dgm:pt modelId="{3FA6187C-B3EE-4D14-B2F0-E6F512024A70}" type="pres">
      <dgm:prSet presAssocID="{32568653-8080-479C-AF17-C3C232A1E83C}" presName="rootConnector" presStyleLbl="node1" presStyleIdx="1" presStyleCnt="3"/>
      <dgm:spPr/>
      <dgm:t>
        <a:bodyPr/>
        <a:lstStyle/>
        <a:p>
          <a:endParaRPr lang="ru-RU"/>
        </a:p>
      </dgm:t>
    </dgm:pt>
    <dgm:pt modelId="{EB1BC420-1472-41EF-9D89-C446C025FFF6}" type="pres">
      <dgm:prSet presAssocID="{32568653-8080-479C-AF17-C3C232A1E83C}" presName="childShape" presStyleCnt="0"/>
      <dgm:spPr/>
    </dgm:pt>
    <dgm:pt modelId="{C65CD04E-5E14-4743-85D6-6AFC5A54A265}" type="pres">
      <dgm:prSet presAssocID="{F6B69FF6-9A0E-4FE6-A59E-6B0EF18FF1B3}" presName="Name13" presStyleLbl="parChTrans1D2" presStyleIdx="4" presStyleCnt="10"/>
      <dgm:spPr/>
      <dgm:t>
        <a:bodyPr/>
        <a:lstStyle/>
        <a:p>
          <a:endParaRPr lang="ru-RU"/>
        </a:p>
      </dgm:t>
    </dgm:pt>
    <dgm:pt modelId="{91AEAE13-CBD7-4D39-9AC4-B8BF4576CB7F}" type="pres">
      <dgm:prSet presAssocID="{8414CCB7-961C-4B4E-9C13-888C6193C91A}" presName="childText" presStyleLbl="bgAcc1" presStyleIdx="4" presStyleCnt="10" custScaleX="86164" custScaleY="54844" custLinFactNeighborX="-5104" custLinFactNeighborY="38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C9F68C-E73D-4527-928D-EFB00FF1FCEE}" type="pres">
      <dgm:prSet presAssocID="{C24A568C-74DF-47BA-90DD-234ED3E23BD8}" presName="Name13" presStyleLbl="parChTrans1D2" presStyleIdx="5" presStyleCnt="10"/>
      <dgm:spPr/>
      <dgm:t>
        <a:bodyPr/>
        <a:lstStyle/>
        <a:p>
          <a:endParaRPr lang="ru-RU"/>
        </a:p>
      </dgm:t>
    </dgm:pt>
    <dgm:pt modelId="{160E03EB-4ECE-46B2-8354-78CAE01B663E}" type="pres">
      <dgm:prSet presAssocID="{D4CB2F24-F58A-4D13-A7F6-CBB5E22CF9B0}" presName="childText" presStyleLbl="bgAcc1" presStyleIdx="5" presStyleCnt="10" custScaleX="82482" custScaleY="72614" custLinFactNeighborX="-1130" custLinFactNeighborY="-60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F58FE-51C0-4DE1-9DA3-C667099E2D95}" type="pres">
      <dgm:prSet presAssocID="{38C82FCF-C61A-4D57-B993-6683E33DEA03}" presName="Name13" presStyleLbl="parChTrans1D2" presStyleIdx="6" presStyleCnt="10"/>
      <dgm:spPr/>
      <dgm:t>
        <a:bodyPr/>
        <a:lstStyle/>
        <a:p>
          <a:endParaRPr lang="ru-RU"/>
        </a:p>
      </dgm:t>
    </dgm:pt>
    <dgm:pt modelId="{F3312BA5-5143-4CE7-B957-9751E856CA70}" type="pres">
      <dgm:prSet presAssocID="{44B2B61A-1026-427E-8C27-13D86F2994ED}" presName="childText" presStyleLbl="bgAcc1" presStyleIdx="6" presStyleCnt="10" custScaleX="82482" custScaleY="46539" custLinFactNeighborX="2845" custLinFactNeighborY="-146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CD9246-13A9-4991-A466-C25D7FC7D926}" type="pres">
      <dgm:prSet presAssocID="{8E503B37-952A-444F-9D87-C8E8ACF10F76}" presName="Name13" presStyleLbl="parChTrans1D2" presStyleIdx="7" presStyleCnt="10"/>
      <dgm:spPr/>
      <dgm:t>
        <a:bodyPr/>
        <a:lstStyle/>
        <a:p>
          <a:endParaRPr lang="ru-RU"/>
        </a:p>
      </dgm:t>
    </dgm:pt>
    <dgm:pt modelId="{06088366-7351-4093-A79F-6DFDC9413E48}" type="pres">
      <dgm:prSet presAssocID="{1E39497E-45FB-4F09-9372-E3527D10AC92}" presName="childText" presStyleLbl="bgAcc1" presStyleIdx="7" presStyleCnt="10" custScaleX="94385" custScaleY="52072" custLinFactNeighborX="-5104" custLinFactNeighborY="-16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249E37-0008-4971-BD54-5D293919DDE8}" type="pres">
      <dgm:prSet presAssocID="{A31B0045-27F9-4CD5-A0F0-26DCDD6806B6}" presName="root" presStyleCnt="0"/>
      <dgm:spPr/>
    </dgm:pt>
    <dgm:pt modelId="{F820C5DA-0FF3-4D5F-B46B-A232B543DB02}" type="pres">
      <dgm:prSet presAssocID="{A31B0045-27F9-4CD5-A0F0-26DCDD6806B6}" presName="rootComposite" presStyleCnt="0"/>
      <dgm:spPr/>
    </dgm:pt>
    <dgm:pt modelId="{F36B685A-D501-4E3F-B909-5BC172E620F5}" type="pres">
      <dgm:prSet presAssocID="{A31B0045-27F9-4CD5-A0F0-26DCDD6806B6}" presName="rootText" presStyleLbl="node1" presStyleIdx="2" presStyleCnt="3" custScaleX="96580" custScaleY="103341" custLinFactNeighborX="-2405" custLinFactNeighborY="15865"/>
      <dgm:spPr/>
      <dgm:t>
        <a:bodyPr/>
        <a:lstStyle/>
        <a:p>
          <a:endParaRPr lang="ru-RU"/>
        </a:p>
      </dgm:t>
    </dgm:pt>
    <dgm:pt modelId="{8650B6CA-3FB6-42DD-B094-4BB91E77F9CC}" type="pres">
      <dgm:prSet presAssocID="{A31B0045-27F9-4CD5-A0F0-26DCDD6806B6}" presName="rootConnector" presStyleLbl="node1" presStyleIdx="2" presStyleCnt="3"/>
      <dgm:spPr/>
      <dgm:t>
        <a:bodyPr/>
        <a:lstStyle/>
        <a:p>
          <a:endParaRPr lang="ru-RU"/>
        </a:p>
      </dgm:t>
    </dgm:pt>
    <dgm:pt modelId="{0F6504F4-BE1F-44A1-B937-16F2E6DE122D}" type="pres">
      <dgm:prSet presAssocID="{A31B0045-27F9-4CD5-A0F0-26DCDD6806B6}" presName="childShape" presStyleCnt="0"/>
      <dgm:spPr/>
    </dgm:pt>
    <dgm:pt modelId="{537B6241-38A2-4D7D-B38A-D06FEBBAA7D5}" type="pres">
      <dgm:prSet presAssocID="{07A3F7C4-5AF7-46FD-A298-79C5EA3661BB}" presName="Name13" presStyleLbl="parChTrans1D2" presStyleIdx="8" presStyleCnt="10"/>
      <dgm:spPr/>
      <dgm:t>
        <a:bodyPr/>
        <a:lstStyle/>
        <a:p>
          <a:endParaRPr lang="ru-RU"/>
        </a:p>
      </dgm:t>
    </dgm:pt>
    <dgm:pt modelId="{49E4CBA9-701F-481F-AF92-04C23B160433}" type="pres">
      <dgm:prSet presAssocID="{C3B409F8-97FD-4798-9729-2828CC796936}" presName="childText" presStyleLbl="bgAcc1" presStyleIdx="8" presStyleCnt="10" custScaleX="91170" custScaleY="48895" custLinFactNeighborX="-6980" custLinFactNeighborY="65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7A63D1-67C7-412C-9FEB-589FE72E8EC8}" type="pres">
      <dgm:prSet presAssocID="{3BA86BC8-CB69-41AD-82F6-D9E085C795D9}" presName="Name13" presStyleLbl="parChTrans1D2" presStyleIdx="9" presStyleCnt="10"/>
      <dgm:spPr/>
      <dgm:t>
        <a:bodyPr/>
        <a:lstStyle/>
        <a:p>
          <a:endParaRPr lang="ru-RU"/>
        </a:p>
      </dgm:t>
    </dgm:pt>
    <dgm:pt modelId="{5E825FAB-A4ED-4482-9580-BA8328D0B118}" type="pres">
      <dgm:prSet presAssocID="{A08AFD93-074D-4691-B24C-C144354611AD}" presName="childText" presStyleLbl="bgAcc1" presStyleIdx="9" presStyleCnt="10" custScaleX="92113" custScaleY="49771" custLinFactNeighborX="-7184" custLinFactNeighborY="32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39D1B8-5C0C-42F9-8E33-A3402D15C182}" type="presOf" srcId="{A08AFD93-074D-4691-B24C-C144354611AD}" destId="{5E825FAB-A4ED-4482-9580-BA8328D0B118}" srcOrd="0" destOrd="0" presId="urn:microsoft.com/office/officeart/2005/8/layout/hierarchy3"/>
    <dgm:cxn modelId="{4A4E7DAB-5E46-4A9C-BCB2-DFB17B0FED89}" type="presOf" srcId="{D4CB2F24-F58A-4D13-A7F6-CBB5E22CF9B0}" destId="{160E03EB-4ECE-46B2-8354-78CAE01B663E}" srcOrd="0" destOrd="0" presId="urn:microsoft.com/office/officeart/2005/8/layout/hierarchy3"/>
    <dgm:cxn modelId="{4BC67E34-7D9D-45F3-A5BF-0222B6F67AFC}" type="presOf" srcId="{8414CCB7-961C-4B4E-9C13-888C6193C91A}" destId="{91AEAE13-CBD7-4D39-9AC4-B8BF4576CB7F}" srcOrd="0" destOrd="0" presId="urn:microsoft.com/office/officeart/2005/8/layout/hierarchy3"/>
    <dgm:cxn modelId="{F21DA403-1DD6-4268-955E-1E2C1E5A340D}" type="presOf" srcId="{50B8451A-DE7C-4713-85C0-2C3BB1605EE1}" destId="{B460B0CF-580D-4930-9CF0-1A2A86DFCD6F}" srcOrd="0" destOrd="0" presId="urn:microsoft.com/office/officeart/2005/8/layout/hierarchy3"/>
    <dgm:cxn modelId="{9EAD9537-D049-490F-A6C8-9C6F2C98757D}" type="presOf" srcId="{AB6057E8-CA00-4D94-9A36-E4B8882474A2}" destId="{613B0EA7-8F26-4AC9-94C6-F66BF2725DCB}" srcOrd="0" destOrd="0" presId="urn:microsoft.com/office/officeart/2005/8/layout/hierarchy3"/>
    <dgm:cxn modelId="{112A0C67-85E8-47A1-BFAB-4536E8858719}" type="presOf" srcId="{C3B409F8-97FD-4798-9729-2828CC796936}" destId="{49E4CBA9-701F-481F-AF92-04C23B160433}" srcOrd="0" destOrd="0" presId="urn:microsoft.com/office/officeart/2005/8/layout/hierarchy3"/>
    <dgm:cxn modelId="{5A2E8967-6818-4413-B421-2BE64A03BF26}" srcId="{50B8451A-DE7C-4713-85C0-2C3BB1605EE1}" destId="{B0901028-5FB5-481F-9289-2D72DCFA7B1F}" srcOrd="0" destOrd="0" parTransId="{105A5541-06AA-42F1-83F5-2DEFCB559C73}" sibTransId="{020ACA5D-D3B6-4F9D-996A-F465E0227269}"/>
    <dgm:cxn modelId="{2B2A028C-17D7-4A12-9A89-F73985BA7964}" type="presOf" srcId="{B0901028-5FB5-481F-9289-2D72DCFA7B1F}" destId="{7CD01D7F-6B2D-4C3E-9868-F73A82C4B953}" srcOrd="0" destOrd="0" presId="urn:microsoft.com/office/officeart/2005/8/layout/hierarchy3"/>
    <dgm:cxn modelId="{9E1B7801-1541-4C98-9EC6-2C14030F06A2}" type="presOf" srcId="{38C82FCF-C61A-4D57-B993-6683E33DEA03}" destId="{0DEF58FE-51C0-4DE1-9DA3-C667099E2D95}" srcOrd="0" destOrd="0" presId="urn:microsoft.com/office/officeart/2005/8/layout/hierarchy3"/>
    <dgm:cxn modelId="{C102A1B6-B943-40E6-90AB-98B9E50CAC49}" type="presOf" srcId="{CC803497-C778-443A-95A0-471258229E44}" destId="{5061BFF7-A6A0-4B02-8D35-A121564B67CD}" srcOrd="0" destOrd="0" presId="urn:microsoft.com/office/officeart/2005/8/layout/hierarchy3"/>
    <dgm:cxn modelId="{C66923DC-AA78-41CC-BCED-3D90BFFE9486}" type="presOf" srcId="{1E39497E-45FB-4F09-9372-E3527D10AC92}" destId="{06088366-7351-4093-A79F-6DFDC9413E48}" srcOrd="0" destOrd="0" presId="urn:microsoft.com/office/officeart/2005/8/layout/hierarchy3"/>
    <dgm:cxn modelId="{218194CA-9B1B-4658-9BC3-B22D5C3DB172}" srcId="{A31B0045-27F9-4CD5-A0F0-26DCDD6806B6}" destId="{A08AFD93-074D-4691-B24C-C144354611AD}" srcOrd="1" destOrd="0" parTransId="{3BA86BC8-CB69-41AD-82F6-D9E085C795D9}" sibTransId="{3A90CCA7-827A-4FAA-9EBF-317E5EC7AE6B}"/>
    <dgm:cxn modelId="{99FF35AC-CC24-4E6E-8F06-92676CDC42A0}" type="presOf" srcId="{71CACAB6-6288-4AFF-8A09-3D5377EF26D8}" destId="{14C7DEE6-09EE-4C2A-813A-ABFF61538121}" srcOrd="0" destOrd="0" presId="urn:microsoft.com/office/officeart/2005/8/layout/hierarchy3"/>
    <dgm:cxn modelId="{C8B33F26-266B-4719-811C-2AD444EDA3BA}" srcId="{B0901028-5FB5-481F-9289-2D72DCFA7B1F}" destId="{3691F0BC-53AF-4A6B-9C76-8C7DEE3608E2}" srcOrd="2" destOrd="0" parTransId="{CC803497-C778-443A-95A0-471258229E44}" sibTransId="{DB6C8618-9479-44CA-AB90-29102315B8CC}"/>
    <dgm:cxn modelId="{63B35AF9-BCFC-424A-AF5D-B21413BD983E}" type="presOf" srcId="{F6B69FF6-9A0E-4FE6-A59E-6B0EF18FF1B3}" destId="{C65CD04E-5E14-4743-85D6-6AFC5A54A265}" srcOrd="0" destOrd="0" presId="urn:microsoft.com/office/officeart/2005/8/layout/hierarchy3"/>
    <dgm:cxn modelId="{ED464051-65D7-48E2-B4CF-0F6A7135FC81}" type="presOf" srcId="{1AD07673-3C88-469B-8385-A02BCD37062F}" destId="{290F20D3-436A-4ADD-8345-16B79D0417AF}" srcOrd="0" destOrd="0" presId="urn:microsoft.com/office/officeart/2005/8/layout/hierarchy3"/>
    <dgm:cxn modelId="{E9D039E0-E81E-45FB-AECD-C44B47F1661F}" srcId="{32568653-8080-479C-AF17-C3C232A1E83C}" destId="{D4CB2F24-F58A-4D13-A7F6-CBB5E22CF9B0}" srcOrd="1" destOrd="0" parTransId="{C24A568C-74DF-47BA-90DD-234ED3E23BD8}" sibTransId="{C89F6095-F6F3-479E-970C-0197308CE66C}"/>
    <dgm:cxn modelId="{E800A0E8-45AD-4F16-BF00-8D034F91850F}" type="presOf" srcId="{C24A568C-74DF-47BA-90DD-234ED3E23BD8}" destId="{48C9F68C-E73D-4527-928D-EFB00FF1FCEE}" srcOrd="0" destOrd="0" presId="urn:microsoft.com/office/officeart/2005/8/layout/hierarchy3"/>
    <dgm:cxn modelId="{12131323-57EB-4469-ADA0-3B3B26E4F9B0}" type="presOf" srcId="{07A3F7C4-5AF7-46FD-A298-79C5EA3661BB}" destId="{537B6241-38A2-4D7D-B38A-D06FEBBAA7D5}" srcOrd="0" destOrd="0" presId="urn:microsoft.com/office/officeart/2005/8/layout/hierarchy3"/>
    <dgm:cxn modelId="{4CC209FD-0DAF-4A36-8FBA-CC1DC1D775FA}" srcId="{B0901028-5FB5-481F-9289-2D72DCFA7B1F}" destId="{1D3BB59B-441D-4B65-BFB2-804D2B51DFCF}" srcOrd="0" destOrd="0" parTransId="{02BB90EC-2ABC-4636-BFBC-4ADFCE7EDB6F}" sibTransId="{8BB4EEE0-68FA-4ACE-9951-5FC97D8970B6}"/>
    <dgm:cxn modelId="{E071ED98-8389-45BC-BF5D-754711270DFC}" srcId="{32568653-8080-479C-AF17-C3C232A1E83C}" destId="{44B2B61A-1026-427E-8C27-13D86F2994ED}" srcOrd="2" destOrd="0" parTransId="{38C82FCF-C61A-4D57-B993-6683E33DEA03}" sibTransId="{0901915A-8F85-4D7C-AD53-1F389BFE84CE}"/>
    <dgm:cxn modelId="{10279033-2E32-459F-B657-B106C91FE1E3}" type="presOf" srcId="{8E503B37-952A-444F-9D87-C8E8ACF10F76}" destId="{1ACD9246-13A9-4991-A466-C25D7FC7D926}" srcOrd="0" destOrd="0" presId="urn:microsoft.com/office/officeart/2005/8/layout/hierarchy3"/>
    <dgm:cxn modelId="{33D2115B-57CE-4EC8-91E2-E5D972822163}" srcId="{B0901028-5FB5-481F-9289-2D72DCFA7B1F}" destId="{AB6057E8-CA00-4D94-9A36-E4B8882474A2}" srcOrd="3" destOrd="0" parTransId="{1AD07673-3C88-469B-8385-A02BCD37062F}" sibTransId="{A949293C-0AC8-4A19-8411-6E717F8EF307}"/>
    <dgm:cxn modelId="{959510AE-2D41-4727-BBCB-1BCB0BA126A5}" type="presOf" srcId="{1D3BB59B-441D-4B65-BFB2-804D2B51DFCF}" destId="{2166AB2B-F51F-41B1-888E-98B6EE4B7BCC}" srcOrd="0" destOrd="0" presId="urn:microsoft.com/office/officeart/2005/8/layout/hierarchy3"/>
    <dgm:cxn modelId="{44D844D7-5D29-4B5F-9D4A-1CB73DDCFFD7}" srcId="{50B8451A-DE7C-4713-85C0-2C3BB1605EE1}" destId="{A31B0045-27F9-4CD5-A0F0-26DCDD6806B6}" srcOrd="2" destOrd="0" parTransId="{7A4BDAAD-5C67-444E-98E7-D12A7FA99670}" sibTransId="{B5E6EC4B-0444-4462-AD8B-B92284AEF210}"/>
    <dgm:cxn modelId="{1A2BC18C-1A02-446B-AB93-C8328B51E7BC}" type="presOf" srcId="{44B2B61A-1026-427E-8C27-13D86F2994ED}" destId="{F3312BA5-5143-4CE7-B957-9751E856CA70}" srcOrd="0" destOrd="0" presId="urn:microsoft.com/office/officeart/2005/8/layout/hierarchy3"/>
    <dgm:cxn modelId="{F7400B4A-956A-4DD0-AC9D-94CFD6CBE290}" type="presOf" srcId="{32568653-8080-479C-AF17-C3C232A1E83C}" destId="{3FA6187C-B3EE-4D14-B2F0-E6F512024A70}" srcOrd="1" destOrd="0" presId="urn:microsoft.com/office/officeart/2005/8/layout/hierarchy3"/>
    <dgm:cxn modelId="{AA870F8C-4E02-45E8-BEFD-A67689469410}" srcId="{A31B0045-27F9-4CD5-A0F0-26DCDD6806B6}" destId="{C3B409F8-97FD-4798-9729-2828CC796936}" srcOrd="0" destOrd="0" parTransId="{07A3F7C4-5AF7-46FD-A298-79C5EA3661BB}" sibTransId="{BFAF5832-577A-42F8-AE73-1B990ED66010}"/>
    <dgm:cxn modelId="{35F511ED-0321-465C-AD94-C253BFE6CC3A}" srcId="{32568653-8080-479C-AF17-C3C232A1E83C}" destId="{8414CCB7-961C-4B4E-9C13-888C6193C91A}" srcOrd="0" destOrd="0" parTransId="{F6B69FF6-9A0E-4FE6-A59E-6B0EF18FF1B3}" sibTransId="{1DF6307F-E433-49F8-9CAA-29D89B547835}"/>
    <dgm:cxn modelId="{CCD7ABF5-8AA9-4146-8F18-7CFD184FE645}" type="presOf" srcId="{3BA86BC8-CB69-41AD-82F6-D9E085C795D9}" destId="{167A63D1-67C7-412C-9FEB-589FE72E8EC8}" srcOrd="0" destOrd="0" presId="urn:microsoft.com/office/officeart/2005/8/layout/hierarchy3"/>
    <dgm:cxn modelId="{0362A302-92EF-4CA6-A0EF-A93D9E2B74EA}" type="presOf" srcId="{02BB90EC-2ABC-4636-BFBC-4ADFCE7EDB6F}" destId="{A058DE8B-ECBC-44F1-8A22-B97AC39E9703}" srcOrd="0" destOrd="0" presId="urn:microsoft.com/office/officeart/2005/8/layout/hierarchy3"/>
    <dgm:cxn modelId="{010C5082-65BB-471F-A485-FA8D7DEE480A}" type="presOf" srcId="{B0901028-5FB5-481F-9289-2D72DCFA7B1F}" destId="{9969E343-4AB8-4D8D-9621-8C9C5ABC7A3B}" srcOrd="1" destOrd="0" presId="urn:microsoft.com/office/officeart/2005/8/layout/hierarchy3"/>
    <dgm:cxn modelId="{08DBE7A0-01A8-4A1A-86EF-3B5F78CE4817}" type="presOf" srcId="{BADDD271-3088-4190-B280-B5BE9CD58DE0}" destId="{6D13DCE4-C64A-452B-904F-B837F5DEFF54}" srcOrd="0" destOrd="0" presId="urn:microsoft.com/office/officeart/2005/8/layout/hierarchy3"/>
    <dgm:cxn modelId="{CB6BA32F-6495-4339-93CA-9C1D3A6CBA7D}" srcId="{32568653-8080-479C-AF17-C3C232A1E83C}" destId="{1E39497E-45FB-4F09-9372-E3527D10AC92}" srcOrd="3" destOrd="0" parTransId="{8E503B37-952A-444F-9D87-C8E8ACF10F76}" sibTransId="{D9932E38-1FB3-4A8F-8E04-683CDD1F6140}"/>
    <dgm:cxn modelId="{986BA89D-4C79-4739-ACBC-5E7DBFC2E5B1}" type="presOf" srcId="{A31B0045-27F9-4CD5-A0F0-26DCDD6806B6}" destId="{F36B685A-D501-4E3F-B909-5BC172E620F5}" srcOrd="0" destOrd="0" presId="urn:microsoft.com/office/officeart/2005/8/layout/hierarchy3"/>
    <dgm:cxn modelId="{6CA9D33E-B17C-4418-B609-17548E9FCEC0}" srcId="{B0901028-5FB5-481F-9289-2D72DCFA7B1F}" destId="{71CACAB6-6288-4AFF-8A09-3D5377EF26D8}" srcOrd="1" destOrd="0" parTransId="{BADDD271-3088-4190-B280-B5BE9CD58DE0}" sibTransId="{CB270593-3283-47FC-9B86-E252DD288547}"/>
    <dgm:cxn modelId="{9E215A42-AC29-496D-8FE4-E23B31134A89}" type="presOf" srcId="{A31B0045-27F9-4CD5-A0F0-26DCDD6806B6}" destId="{8650B6CA-3FB6-42DD-B094-4BB91E77F9CC}" srcOrd="1" destOrd="0" presId="urn:microsoft.com/office/officeart/2005/8/layout/hierarchy3"/>
    <dgm:cxn modelId="{7DBFBE7B-DFB5-41B9-A919-1F426BBBC83B}" type="presOf" srcId="{3691F0BC-53AF-4A6B-9C76-8C7DEE3608E2}" destId="{A64DD413-D12A-486C-9F70-863E9CC70044}" srcOrd="0" destOrd="0" presId="urn:microsoft.com/office/officeart/2005/8/layout/hierarchy3"/>
    <dgm:cxn modelId="{6F373A58-6F87-4EAD-A935-BE80125C7C3D}" srcId="{50B8451A-DE7C-4713-85C0-2C3BB1605EE1}" destId="{32568653-8080-479C-AF17-C3C232A1E83C}" srcOrd="1" destOrd="0" parTransId="{C2EB9842-6DDD-431A-AFC7-87400B60924C}" sibTransId="{814C07CA-9B14-49BE-B680-F8E788588671}"/>
    <dgm:cxn modelId="{B6590E95-4D19-475A-B17A-0B8C07C96834}" type="presOf" srcId="{32568653-8080-479C-AF17-C3C232A1E83C}" destId="{7512D021-B204-46E1-B9AD-FBDBCD0568A9}" srcOrd="0" destOrd="0" presId="urn:microsoft.com/office/officeart/2005/8/layout/hierarchy3"/>
    <dgm:cxn modelId="{ED4E2CFB-D388-4672-AD59-4676D0E676B2}" type="presParOf" srcId="{B460B0CF-580D-4930-9CF0-1A2A86DFCD6F}" destId="{D93259E5-72D0-4A01-96DD-1C623CA982C3}" srcOrd="0" destOrd="0" presId="urn:microsoft.com/office/officeart/2005/8/layout/hierarchy3"/>
    <dgm:cxn modelId="{15CF7EAB-F31C-4416-AE2D-069C941F5538}" type="presParOf" srcId="{D93259E5-72D0-4A01-96DD-1C623CA982C3}" destId="{36236979-9424-4524-AAA4-E803405492AD}" srcOrd="0" destOrd="0" presId="urn:microsoft.com/office/officeart/2005/8/layout/hierarchy3"/>
    <dgm:cxn modelId="{90BDCBCF-E7AE-4BF2-9C65-EFB9296C1923}" type="presParOf" srcId="{36236979-9424-4524-AAA4-E803405492AD}" destId="{7CD01D7F-6B2D-4C3E-9868-F73A82C4B953}" srcOrd="0" destOrd="0" presId="urn:microsoft.com/office/officeart/2005/8/layout/hierarchy3"/>
    <dgm:cxn modelId="{743ABC04-0AF0-41C2-BF13-7AEC752A77BE}" type="presParOf" srcId="{36236979-9424-4524-AAA4-E803405492AD}" destId="{9969E343-4AB8-4D8D-9621-8C9C5ABC7A3B}" srcOrd="1" destOrd="0" presId="urn:microsoft.com/office/officeart/2005/8/layout/hierarchy3"/>
    <dgm:cxn modelId="{D4101697-E354-4180-8428-67C93F8EFFC3}" type="presParOf" srcId="{D93259E5-72D0-4A01-96DD-1C623CA982C3}" destId="{72ECBA91-FE08-4F14-AE3A-C2D1866051FC}" srcOrd="1" destOrd="0" presId="urn:microsoft.com/office/officeart/2005/8/layout/hierarchy3"/>
    <dgm:cxn modelId="{220A51DC-833C-4E8D-BA0A-18B2695FEA0D}" type="presParOf" srcId="{72ECBA91-FE08-4F14-AE3A-C2D1866051FC}" destId="{A058DE8B-ECBC-44F1-8A22-B97AC39E9703}" srcOrd="0" destOrd="0" presId="urn:microsoft.com/office/officeart/2005/8/layout/hierarchy3"/>
    <dgm:cxn modelId="{DC05E311-C733-4300-AB07-F61D0BBDA985}" type="presParOf" srcId="{72ECBA91-FE08-4F14-AE3A-C2D1866051FC}" destId="{2166AB2B-F51F-41B1-888E-98B6EE4B7BCC}" srcOrd="1" destOrd="0" presId="urn:microsoft.com/office/officeart/2005/8/layout/hierarchy3"/>
    <dgm:cxn modelId="{BE8F1E00-F6C7-4A89-A684-5687645BB803}" type="presParOf" srcId="{72ECBA91-FE08-4F14-AE3A-C2D1866051FC}" destId="{6D13DCE4-C64A-452B-904F-B837F5DEFF54}" srcOrd="2" destOrd="0" presId="urn:microsoft.com/office/officeart/2005/8/layout/hierarchy3"/>
    <dgm:cxn modelId="{93C72915-9EA7-4968-8831-F41206C993A3}" type="presParOf" srcId="{72ECBA91-FE08-4F14-AE3A-C2D1866051FC}" destId="{14C7DEE6-09EE-4C2A-813A-ABFF61538121}" srcOrd="3" destOrd="0" presId="urn:microsoft.com/office/officeart/2005/8/layout/hierarchy3"/>
    <dgm:cxn modelId="{56BBE0FB-B76A-40F4-9FB9-D880A041DF97}" type="presParOf" srcId="{72ECBA91-FE08-4F14-AE3A-C2D1866051FC}" destId="{5061BFF7-A6A0-4B02-8D35-A121564B67CD}" srcOrd="4" destOrd="0" presId="urn:microsoft.com/office/officeart/2005/8/layout/hierarchy3"/>
    <dgm:cxn modelId="{C306807E-737B-4316-A665-460515ED8935}" type="presParOf" srcId="{72ECBA91-FE08-4F14-AE3A-C2D1866051FC}" destId="{A64DD413-D12A-486C-9F70-863E9CC70044}" srcOrd="5" destOrd="0" presId="urn:microsoft.com/office/officeart/2005/8/layout/hierarchy3"/>
    <dgm:cxn modelId="{3E1A3FE6-E74D-48BD-ABC1-15B0B79A4514}" type="presParOf" srcId="{72ECBA91-FE08-4F14-AE3A-C2D1866051FC}" destId="{290F20D3-436A-4ADD-8345-16B79D0417AF}" srcOrd="6" destOrd="0" presId="urn:microsoft.com/office/officeart/2005/8/layout/hierarchy3"/>
    <dgm:cxn modelId="{68673195-1087-424A-94AA-CB5636B6A536}" type="presParOf" srcId="{72ECBA91-FE08-4F14-AE3A-C2D1866051FC}" destId="{613B0EA7-8F26-4AC9-94C6-F66BF2725DCB}" srcOrd="7" destOrd="0" presId="urn:microsoft.com/office/officeart/2005/8/layout/hierarchy3"/>
    <dgm:cxn modelId="{7B0C62BD-7F94-4F2D-AEA1-DA7F7E3CD240}" type="presParOf" srcId="{B460B0CF-580D-4930-9CF0-1A2A86DFCD6F}" destId="{D077C880-5605-4F1C-B299-F62EF618D387}" srcOrd="1" destOrd="0" presId="urn:microsoft.com/office/officeart/2005/8/layout/hierarchy3"/>
    <dgm:cxn modelId="{5A843FF5-EDBB-4A0C-B4FF-6B72BB95D4DE}" type="presParOf" srcId="{D077C880-5605-4F1C-B299-F62EF618D387}" destId="{DD78263D-0AE5-4529-82CF-9DAD3739D0C0}" srcOrd="0" destOrd="0" presId="urn:microsoft.com/office/officeart/2005/8/layout/hierarchy3"/>
    <dgm:cxn modelId="{459513D0-4F77-4BB3-87D7-687809301648}" type="presParOf" srcId="{DD78263D-0AE5-4529-82CF-9DAD3739D0C0}" destId="{7512D021-B204-46E1-B9AD-FBDBCD0568A9}" srcOrd="0" destOrd="0" presId="urn:microsoft.com/office/officeart/2005/8/layout/hierarchy3"/>
    <dgm:cxn modelId="{0119B4EE-E0B4-419D-834D-890D7C48395C}" type="presParOf" srcId="{DD78263D-0AE5-4529-82CF-9DAD3739D0C0}" destId="{3FA6187C-B3EE-4D14-B2F0-E6F512024A70}" srcOrd="1" destOrd="0" presId="urn:microsoft.com/office/officeart/2005/8/layout/hierarchy3"/>
    <dgm:cxn modelId="{7232196D-C917-406C-8742-16772B9FA916}" type="presParOf" srcId="{D077C880-5605-4F1C-B299-F62EF618D387}" destId="{EB1BC420-1472-41EF-9D89-C446C025FFF6}" srcOrd="1" destOrd="0" presId="urn:microsoft.com/office/officeart/2005/8/layout/hierarchy3"/>
    <dgm:cxn modelId="{04C9E457-358D-4180-8000-043F61D8F5B1}" type="presParOf" srcId="{EB1BC420-1472-41EF-9D89-C446C025FFF6}" destId="{C65CD04E-5E14-4743-85D6-6AFC5A54A265}" srcOrd="0" destOrd="0" presId="urn:microsoft.com/office/officeart/2005/8/layout/hierarchy3"/>
    <dgm:cxn modelId="{71E54971-FA9F-4668-A0A8-CF81EA0D3AD2}" type="presParOf" srcId="{EB1BC420-1472-41EF-9D89-C446C025FFF6}" destId="{91AEAE13-CBD7-4D39-9AC4-B8BF4576CB7F}" srcOrd="1" destOrd="0" presId="urn:microsoft.com/office/officeart/2005/8/layout/hierarchy3"/>
    <dgm:cxn modelId="{A0AB3A78-EDA1-406C-9835-41069FA520ED}" type="presParOf" srcId="{EB1BC420-1472-41EF-9D89-C446C025FFF6}" destId="{48C9F68C-E73D-4527-928D-EFB00FF1FCEE}" srcOrd="2" destOrd="0" presId="urn:microsoft.com/office/officeart/2005/8/layout/hierarchy3"/>
    <dgm:cxn modelId="{665CCEA7-4E8C-4B41-A808-CD1D0C453C3B}" type="presParOf" srcId="{EB1BC420-1472-41EF-9D89-C446C025FFF6}" destId="{160E03EB-4ECE-46B2-8354-78CAE01B663E}" srcOrd="3" destOrd="0" presId="urn:microsoft.com/office/officeart/2005/8/layout/hierarchy3"/>
    <dgm:cxn modelId="{E47A46FC-1BDE-45E5-8551-7B092A8CE49A}" type="presParOf" srcId="{EB1BC420-1472-41EF-9D89-C446C025FFF6}" destId="{0DEF58FE-51C0-4DE1-9DA3-C667099E2D95}" srcOrd="4" destOrd="0" presId="urn:microsoft.com/office/officeart/2005/8/layout/hierarchy3"/>
    <dgm:cxn modelId="{510645EA-F7FF-4C90-AAAF-3EA38413F729}" type="presParOf" srcId="{EB1BC420-1472-41EF-9D89-C446C025FFF6}" destId="{F3312BA5-5143-4CE7-B957-9751E856CA70}" srcOrd="5" destOrd="0" presId="urn:microsoft.com/office/officeart/2005/8/layout/hierarchy3"/>
    <dgm:cxn modelId="{B2549173-6C17-4DC4-86A7-699E0AED2070}" type="presParOf" srcId="{EB1BC420-1472-41EF-9D89-C446C025FFF6}" destId="{1ACD9246-13A9-4991-A466-C25D7FC7D926}" srcOrd="6" destOrd="0" presId="urn:microsoft.com/office/officeart/2005/8/layout/hierarchy3"/>
    <dgm:cxn modelId="{0B579130-06A2-4BB3-BCA8-161804E4A9F1}" type="presParOf" srcId="{EB1BC420-1472-41EF-9D89-C446C025FFF6}" destId="{06088366-7351-4093-A79F-6DFDC9413E48}" srcOrd="7" destOrd="0" presId="urn:microsoft.com/office/officeart/2005/8/layout/hierarchy3"/>
    <dgm:cxn modelId="{821B088C-A611-46EC-83B9-E886681CE1F4}" type="presParOf" srcId="{B460B0CF-580D-4930-9CF0-1A2A86DFCD6F}" destId="{CF249E37-0008-4971-BD54-5D293919DDE8}" srcOrd="2" destOrd="0" presId="urn:microsoft.com/office/officeart/2005/8/layout/hierarchy3"/>
    <dgm:cxn modelId="{31687504-772E-4FB8-8F93-6251CDC5AB47}" type="presParOf" srcId="{CF249E37-0008-4971-BD54-5D293919DDE8}" destId="{F820C5DA-0FF3-4D5F-B46B-A232B543DB02}" srcOrd="0" destOrd="0" presId="urn:microsoft.com/office/officeart/2005/8/layout/hierarchy3"/>
    <dgm:cxn modelId="{0C4FC788-9659-4B03-BC49-35079F8AECF9}" type="presParOf" srcId="{F820C5DA-0FF3-4D5F-B46B-A232B543DB02}" destId="{F36B685A-D501-4E3F-B909-5BC172E620F5}" srcOrd="0" destOrd="0" presId="urn:microsoft.com/office/officeart/2005/8/layout/hierarchy3"/>
    <dgm:cxn modelId="{C7B59B5C-BBAA-438A-8BCD-BAA8E96A341A}" type="presParOf" srcId="{F820C5DA-0FF3-4D5F-B46B-A232B543DB02}" destId="{8650B6CA-3FB6-42DD-B094-4BB91E77F9CC}" srcOrd="1" destOrd="0" presId="urn:microsoft.com/office/officeart/2005/8/layout/hierarchy3"/>
    <dgm:cxn modelId="{D5CBB646-4DDA-425D-8FE8-A813CCFC6D1A}" type="presParOf" srcId="{CF249E37-0008-4971-BD54-5D293919DDE8}" destId="{0F6504F4-BE1F-44A1-B937-16F2E6DE122D}" srcOrd="1" destOrd="0" presId="urn:microsoft.com/office/officeart/2005/8/layout/hierarchy3"/>
    <dgm:cxn modelId="{3A287B83-916D-4D08-BC4C-D63A60D6B2FC}" type="presParOf" srcId="{0F6504F4-BE1F-44A1-B937-16F2E6DE122D}" destId="{537B6241-38A2-4D7D-B38A-D06FEBBAA7D5}" srcOrd="0" destOrd="0" presId="urn:microsoft.com/office/officeart/2005/8/layout/hierarchy3"/>
    <dgm:cxn modelId="{88E54AE8-B54A-4447-A348-847970AA0F3F}" type="presParOf" srcId="{0F6504F4-BE1F-44A1-B937-16F2E6DE122D}" destId="{49E4CBA9-701F-481F-AF92-04C23B160433}" srcOrd="1" destOrd="0" presId="urn:microsoft.com/office/officeart/2005/8/layout/hierarchy3"/>
    <dgm:cxn modelId="{F4F7BD01-71EA-4075-A3E0-9BCD0E0237D0}" type="presParOf" srcId="{0F6504F4-BE1F-44A1-B937-16F2E6DE122D}" destId="{167A63D1-67C7-412C-9FEB-589FE72E8EC8}" srcOrd="2" destOrd="0" presId="urn:microsoft.com/office/officeart/2005/8/layout/hierarchy3"/>
    <dgm:cxn modelId="{BC6B374A-AFD0-4E52-9141-DF51FC406C44}" type="presParOf" srcId="{0F6504F4-BE1F-44A1-B937-16F2E6DE122D}" destId="{5E825FAB-A4ED-4482-9580-BA8328D0B11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AD29026-FAD7-45C9-80A8-5F27E7E73BF8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9D7D7FF6-3B9A-40D7-9B0F-EC2295548ACB}">
      <dgm:prSet phldrT="[Текст]" custT="1"/>
      <dgm:spPr/>
      <dgm:t>
        <a:bodyPr/>
        <a:lstStyle/>
        <a:p>
          <a:pPr algn="l"/>
          <a:r>
            <a:rPr lang="ru-RU" sz="1600" dirty="0" smtClean="0"/>
            <a:t>- Карта наблюдения за особенностями взаимодействия педагога с детьми – авт. </a:t>
          </a:r>
          <a:r>
            <a:rPr lang="ru-RU" sz="1600" dirty="0" err="1" smtClean="0"/>
            <a:t>И.В.Калистратова</a:t>
          </a:r>
          <a:endParaRPr lang="ru-RU" sz="1600" dirty="0"/>
        </a:p>
      </dgm:t>
    </dgm:pt>
    <dgm:pt modelId="{78202169-BD8F-4C36-A38B-410CA055ACB3}" type="parTrans" cxnId="{361D5F7E-CCD2-4B32-A089-F36A52E55D88}">
      <dgm:prSet/>
      <dgm:spPr/>
      <dgm:t>
        <a:bodyPr/>
        <a:lstStyle/>
        <a:p>
          <a:endParaRPr lang="ru-RU"/>
        </a:p>
      </dgm:t>
    </dgm:pt>
    <dgm:pt modelId="{E375D18F-F588-4923-9B78-C2557C05CAC7}" type="sibTrans" cxnId="{361D5F7E-CCD2-4B32-A089-F36A52E55D88}">
      <dgm:prSet/>
      <dgm:spPr/>
      <dgm:t>
        <a:bodyPr/>
        <a:lstStyle/>
        <a:p>
          <a:endParaRPr lang="ru-RU"/>
        </a:p>
      </dgm:t>
    </dgm:pt>
    <dgm:pt modelId="{6C995873-0A08-43F1-BB54-DBCF356F2E6F}">
      <dgm:prSet phldrT="[Текст]" custT="1"/>
      <dgm:spPr/>
      <dgm:t>
        <a:bodyPr/>
        <a:lstStyle/>
        <a:p>
          <a:pPr algn="l"/>
          <a:r>
            <a:rPr lang="ru-RU" sz="1600" dirty="0" smtClean="0"/>
            <a:t>- Тест «Оценка эффективности стиля педагогического общения педагога с детьми» – </a:t>
          </a:r>
          <a:r>
            <a:rPr lang="ru-RU" sz="1600" dirty="0" err="1" smtClean="0"/>
            <a:t>авт.Ю.Вьюнкова</a:t>
          </a:r>
          <a:endParaRPr lang="ru-RU" sz="1600" dirty="0" smtClean="0"/>
        </a:p>
        <a:p>
          <a:pPr algn="l"/>
          <a:r>
            <a:rPr lang="ru-RU" sz="1600" dirty="0" smtClean="0"/>
            <a:t>- Опросник  - методика </a:t>
          </a:r>
          <a:r>
            <a:rPr lang="ru-RU" sz="1600" dirty="0" err="1" smtClean="0"/>
            <a:t>В.Г.Маралова</a:t>
          </a:r>
          <a:endParaRPr lang="ru-RU" sz="1600" dirty="0"/>
        </a:p>
      </dgm:t>
    </dgm:pt>
    <dgm:pt modelId="{C320B675-82BA-4A44-8248-C3D8B6482CEA}" type="parTrans" cxnId="{2C379AA7-44DB-4593-97FC-494A534A6C38}">
      <dgm:prSet/>
      <dgm:spPr/>
      <dgm:t>
        <a:bodyPr/>
        <a:lstStyle/>
        <a:p>
          <a:endParaRPr lang="ru-RU"/>
        </a:p>
      </dgm:t>
    </dgm:pt>
    <dgm:pt modelId="{349EA02B-1127-40F0-B33F-23AD224619CA}" type="sibTrans" cxnId="{2C379AA7-44DB-4593-97FC-494A534A6C38}">
      <dgm:prSet/>
      <dgm:spPr/>
      <dgm:t>
        <a:bodyPr/>
        <a:lstStyle/>
        <a:p>
          <a:endParaRPr lang="ru-RU"/>
        </a:p>
      </dgm:t>
    </dgm:pt>
    <dgm:pt modelId="{66C2FF09-D146-4775-95BC-4D6F248AE28E}">
      <dgm:prSet custT="1"/>
      <dgm:spPr/>
      <dgm:t>
        <a:bodyPr/>
        <a:lstStyle/>
        <a:p>
          <a:pPr algn="l"/>
          <a:r>
            <a:rPr lang="ru-RU" sz="1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Диагностика стиля педагогического общения воспитателя ДОУ.</a:t>
          </a:r>
        </a:p>
        <a:p>
          <a:pPr algn="l"/>
          <a:r>
            <a:rPr lang="ru-RU" sz="1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«Проблемные дети».</a:t>
          </a:r>
        </a:p>
        <a:p>
          <a:pPr algn="l"/>
          <a:r>
            <a:rPr lang="ru-RU" sz="1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«Исследование психолого-педагогических условий ФГОС ДО в дошкольных образовательных </a:t>
          </a:r>
          <a:r>
            <a:rPr lang="ru-RU" sz="1400" b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организациях </a:t>
          </a:r>
          <a:r>
            <a:rPr lang="ru-RU" sz="1400" b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Самарской </a:t>
          </a:r>
          <a:r>
            <a:rPr lang="ru-RU" sz="1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области».</a:t>
          </a:r>
          <a:endParaRPr lang="ru-RU" sz="1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E9AF19-9B15-4B3F-80C4-5F6E145BFF5B}" type="parTrans" cxnId="{0BA8FDA7-E90E-44A6-AAD1-CE2F00780F2A}">
      <dgm:prSet/>
      <dgm:spPr/>
      <dgm:t>
        <a:bodyPr/>
        <a:lstStyle/>
        <a:p>
          <a:endParaRPr lang="ru-RU"/>
        </a:p>
      </dgm:t>
    </dgm:pt>
    <dgm:pt modelId="{6BABF976-EE1C-486C-847A-0E45CB20A0F2}" type="sibTrans" cxnId="{0BA8FDA7-E90E-44A6-AAD1-CE2F00780F2A}">
      <dgm:prSet/>
      <dgm:spPr/>
      <dgm:t>
        <a:bodyPr/>
        <a:lstStyle/>
        <a:p>
          <a:endParaRPr lang="ru-RU"/>
        </a:p>
      </dgm:t>
    </dgm:pt>
    <dgm:pt modelId="{80816E6D-D79D-47CE-ABCB-0ECC7F46F12E}" type="pres">
      <dgm:prSet presAssocID="{1AD29026-FAD7-45C9-80A8-5F27E7E73BF8}" presName="linearFlow" presStyleCnt="0">
        <dgm:presLayoutVars>
          <dgm:dir/>
          <dgm:resizeHandles val="exact"/>
        </dgm:presLayoutVars>
      </dgm:prSet>
      <dgm:spPr/>
    </dgm:pt>
    <dgm:pt modelId="{05EC3159-896F-46EE-8F85-7C69A779725B}" type="pres">
      <dgm:prSet presAssocID="{66C2FF09-D146-4775-95BC-4D6F248AE28E}" presName="composite" presStyleCnt="0"/>
      <dgm:spPr/>
    </dgm:pt>
    <dgm:pt modelId="{8795AEF8-490F-48A0-83FD-A46A00499D81}" type="pres">
      <dgm:prSet presAssocID="{66C2FF09-D146-4775-95BC-4D6F248AE28E}" presName="imgShp" presStyleLbl="fgImgPlace1" presStyleIdx="0" presStyleCnt="3" custScaleX="236642" custScaleY="67779" custLinFactNeighborX="-51359" custLinFactNeighborY="822"/>
      <dgm:spPr>
        <a:prstGeom prst="homePlate">
          <a:avLst/>
        </a:prstGeom>
        <a:solidFill>
          <a:schemeClr val="accent2">
            <a:lumMod val="20000"/>
            <a:lumOff val="80000"/>
          </a:schemeClr>
        </a:solidFill>
      </dgm:spPr>
    </dgm:pt>
    <dgm:pt modelId="{548B0D53-FB58-47B8-B0DA-71FAF899A5AA}" type="pres">
      <dgm:prSet presAssocID="{66C2FF09-D146-4775-95BC-4D6F248AE28E}" presName="txShp" presStyleLbl="node1" presStyleIdx="0" presStyleCnt="3" custScaleX="106498" custScaleY="110721" custLinFactNeighborX="10188" custLinFactNeighborY="-1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29C574-3EA0-47E5-B00B-BA198648DDAC}" type="pres">
      <dgm:prSet presAssocID="{6BABF976-EE1C-486C-847A-0E45CB20A0F2}" presName="spacing" presStyleCnt="0"/>
      <dgm:spPr/>
    </dgm:pt>
    <dgm:pt modelId="{06F2F9DD-3FEA-4257-A954-946AB9F91BF3}" type="pres">
      <dgm:prSet presAssocID="{9D7D7FF6-3B9A-40D7-9B0F-EC2295548ACB}" presName="composite" presStyleCnt="0"/>
      <dgm:spPr/>
    </dgm:pt>
    <dgm:pt modelId="{D376E988-09FC-446D-8447-ED5B90D767CA}" type="pres">
      <dgm:prSet presAssocID="{9D7D7FF6-3B9A-40D7-9B0F-EC2295548ACB}" presName="imgShp" presStyleLbl="fgImgPlace1" presStyleIdx="1" presStyleCnt="3" custScaleX="233682" custScaleY="79176" custLinFactNeighborX="-68844" custLinFactNeighborY="0"/>
      <dgm:spPr>
        <a:prstGeom prst="homePlate">
          <a:avLst/>
        </a:prstGeom>
        <a:solidFill>
          <a:schemeClr val="accent2">
            <a:lumMod val="20000"/>
            <a:lumOff val="80000"/>
          </a:schemeClr>
        </a:solidFill>
      </dgm:spPr>
    </dgm:pt>
    <dgm:pt modelId="{8E3DC73D-29A7-4C14-A073-1EA0FA767EBA}" type="pres">
      <dgm:prSet presAssocID="{9D7D7FF6-3B9A-40D7-9B0F-EC2295548ACB}" presName="txShp" presStyleLbl="node1" presStyleIdx="1" presStyleCnt="3" custScaleX="112005" custScaleY="100040" custLinFactNeighborX="10386" custLinFactNeighborY="-27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1041DD-59AD-4C6B-ADA1-4D70596BFFF7}" type="pres">
      <dgm:prSet presAssocID="{E375D18F-F588-4923-9B78-C2557C05CAC7}" presName="spacing" presStyleCnt="0"/>
      <dgm:spPr/>
    </dgm:pt>
    <dgm:pt modelId="{6431B0EF-11E1-4137-804B-5E527770B521}" type="pres">
      <dgm:prSet presAssocID="{6C995873-0A08-43F1-BB54-DBCF356F2E6F}" presName="composite" presStyleCnt="0"/>
      <dgm:spPr/>
    </dgm:pt>
    <dgm:pt modelId="{8E4537CD-2C15-406E-9436-07CD0A3FAB8A}" type="pres">
      <dgm:prSet presAssocID="{6C995873-0A08-43F1-BB54-DBCF356F2E6F}" presName="imgShp" presStyleLbl="fgImgPlace1" presStyleIdx="2" presStyleCnt="3" custScaleX="227001" custScaleY="74627" custLinFactNeighborX="-44920" custLinFactNeighborY="-6571"/>
      <dgm:spPr>
        <a:prstGeom prst="homePlate">
          <a:avLst/>
        </a:prstGeom>
        <a:solidFill>
          <a:schemeClr val="accent2">
            <a:lumMod val="20000"/>
            <a:lumOff val="80000"/>
          </a:schemeClr>
        </a:solidFill>
      </dgm:spPr>
    </dgm:pt>
    <dgm:pt modelId="{43949651-CCCF-44EE-BAF4-865024A951B3}" type="pres">
      <dgm:prSet presAssocID="{6C995873-0A08-43F1-BB54-DBCF356F2E6F}" presName="txShp" presStyleLbl="node1" presStyleIdx="2" presStyleCnt="3" custScaleX="105370" custLinFactNeighborX="14479" custLinFactNeighborY="-9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1D5F7E-CCD2-4B32-A089-F36A52E55D88}" srcId="{1AD29026-FAD7-45C9-80A8-5F27E7E73BF8}" destId="{9D7D7FF6-3B9A-40D7-9B0F-EC2295548ACB}" srcOrd="1" destOrd="0" parTransId="{78202169-BD8F-4C36-A38B-410CA055ACB3}" sibTransId="{E375D18F-F588-4923-9B78-C2557C05CAC7}"/>
    <dgm:cxn modelId="{CB2BF424-07FA-4954-B227-056E7BEB6954}" type="presOf" srcId="{6C995873-0A08-43F1-BB54-DBCF356F2E6F}" destId="{43949651-CCCF-44EE-BAF4-865024A951B3}" srcOrd="0" destOrd="0" presId="urn:microsoft.com/office/officeart/2005/8/layout/vList3"/>
    <dgm:cxn modelId="{511C57F4-DD5E-48BE-A4FC-B6ECBB4064C2}" type="presOf" srcId="{66C2FF09-D146-4775-95BC-4D6F248AE28E}" destId="{548B0D53-FB58-47B8-B0DA-71FAF899A5AA}" srcOrd="0" destOrd="0" presId="urn:microsoft.com/office/officeart/2005/8/layout/vList3"/>
    <dgm:cxn modelId="{41C857B6-886C-4315-A488-C849F60FDBFA}" type="presOf" srcId="{1AD29026-FAD7-45C9-80A8-5F27E7E73BF8}" destId="{80816E6D-D79D-47CE-ABCB-0ECC7F46F12E}" srcOrd="0" destOrd="0" presId="urn:microsoft.com/office/officeart/2005/8/layout/vList3"/>
    <dgm:cxn modelId="{95F10519-6776-4251-AA4E-93982E33C0F6}" type="presOf" srcId="{9D7D7FF6-3B9A-40D7-9B0F-EC2295548ACB}" destId="{8E3DC73D-29A7-4C14-A073-1EA0FA767EBA}" srcOrd="0" destOrd="0" presId="urn:microsoft.com/office/officeart/2005/8/layout/vList3"/>
    <dgm:cxn modelId="{0BA8FDA7-E90E-44A6-AAD1-CE2F00780F2A}" srcId="{1AD29026-FAD7-45C9-80A8-5F27E7E73BF8}" destId="{66C2FF09-D146-4775-95BC-4D6F248AE28E}" srcOrd="0" destOrd="0" parTransId="{8BE9AF19-9B15-4B3F-80C4-5F6E145BFF5B}" sibTransId="{6BABF976-EE1C-486C-847A-0E45CB20A0F2}"/>
    <dgm:cxn modelId="{2C379AA7-44DB-4593-97FC-494A534A6C38}" srcId="{1AD29026-FAD7-45C9-80A8-5F27E7E73BF8}" destId="{6C995873-0A08-43F1-BB54-DBCF356F2E6F}" srcOrd="2" destOrd="0" parTransId="{C320B675-82BA-4A44-8248-C3D8B6482CEA}" sibTransId="{349EA02B-1127-40F0-B33F-23AD224619CA}"/>
    <dgm:cxn modelId="{8044F142-FEB0-4DA0-B803-CF9F7E955610}" type="presParOf" srcId="{80816E6D-D79D-47CE-ABCB-0ECC7F46F12E}" destId="{05EC3159-896F-46EE-8F85-7C69A779725B}" srcOrd="0" destOrd="0" presId="urn:microsoft.com/office/officeart/2005/8/layout/vList3"/>
    <dgm:cxn modelId="{29DF12A7-8DCA-4DB6-9261-6E0EF7D00BB9}" type="presParOf" srcId="{05EC3159-896F-46EE-8F85-7C69A779725B}" destId="{8795AEF8-490F-48A0-83FD-A46A00499D81}" srcOrd="0" destOrd="0" presId="urn:microsoft.com/office/officeart/2005/8/layout/vList3"/>
    <dgm:cxn modelId="{88D0A795-1431-4C5C-B529-1EBF5DF48ABC}" type="presParOf" srcId="{05EC3159-896F-46EE-8F85-7C69A779725B}" destId="{548B0D53-FB58-47B8-B0DA-71FAF899A5AA}" srcOrd="1" destOrd="0" presId="urn:microsoft.com/office/officeart/2005/8/layout/vList3"/>
    <dgm:cxn modelId="{02A4C884-789D-4EAE-A71C-FEEC47E5A2C3}" type="presParOf" srcId="{80816E6D-D79D-47CE-ABCB-0ECC7F46F12E}" destId="{1129C574-3EA0-47E5-B00B-BA198648DDAC}" srcOrd="1" destOrd="0" presId="urn:microsoft.com/office/officeart/2005/8/layout/vList3"/>
    <dgm:cxn modelId="{14EE2579-B042-4B7F-8EE4-9B5D22D3B4E4}" type="presParOf" srcId="{80816E6D-D79D-47CE-ABCB-0ECC7F46F12E}" destId="{06F2F9DD-3FEA-4257-A954-946AB9F91BF3}" srcOrd="2" destOrd="0" presId="urn:microsoft.com/office/officeart/2005/8/layout/vList3"/>
    <dgm:cxn modelId="{548513D9-3BF9-4936-BB33-55CA6CF060F7}" type="presParOf" srcId="{06F2F9DD-3FEA-4257-A954-946AB9F91BF3}" destId="{D376E988-09FC-446D-8447-ED5B90D767CA}" srcOrd="0" destOrd="0" presId="urn:microsoft.com/office/officeart/2005/8/layout/vList3"/>
    <dgm:cxn modelId="{8449CFC3-6FEA-45A6-92B9-4024CCB502CF}" type="presParOf" srcId="{06F2F9DD-3FEA-4257-A954-946AB9F91BF3}" destId="{8E3DC73D-29A7-4C14-A073-1EA0FA767EBA}" srcOrd="1" destOrd="0" presId="urn:microsoft.com/office/officeart/2005/8/layout/vList3"/>
    <dgm:cxn modelId="{4944C62C-0240-4A84-AAE4-75317CB1D51A}" type="presParOf" srcId="{80816E6D-D79D-47CE-ABCB-0ECC7F46F12E}" destId="{171041DD-59AD-4C6B-ADA1-4D70596BFFF7}" srcOrd="3" destOrd="0" presId="urn:microsoft.com/office/officeart/2005/8/layout/vList3"/>
    <dgm:cxn modelId="{A23E9E2E-14B4-465B-AE9F-1F83BCF499E5}" type="presParOf" srcId="{80816E6D-D79D-47CE-ABCB-0ECC7F46F12E}" destId="{6431B0EF-11E1-4137-804B-5E527770B521}" srcOrd="4" destOrd="0" presId="urn:microsoft.com/office/officeart/2005/8/layout/vList3"/>
    <dgm:cxn modelId="{EE815728-B070-4663-BA48-BE56EDF0F207}" type="presParOf" srcId="{6431B0EF-11E1-4137-804B-5E527770B521}" destId="{8E4537CD-2C15-406E-9436-07CD0A3FAB8A}" srcOrd="0" destOrd="0" presId="urn:microsoft.com/office/officeart/2005/8/layout/vList3"/>
    <dgm:cxn modelId="{6DD6647D-5264-4D8E-8C9B-924FB45B31E8}" type="presParOf" srcId="{6431B0EF-11E1-4137-804B-5E527770B521}" destId="{43949651-CCCF-44EE-BAF4-865024A951B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3D8E04-5FA5-4B7F-A29C-7F2828BA3525}">
      <dsp:nvSpPr>
        <dsp:cNvPr id="0" name=""/>
        <dsp:cNvSpPr/>
      </dsp:nvSpPr>
      <dsp:spPr>
        <a:xfrm>
          <a:off x="1340164" y="828529"/>
          <a:ext cx="3916416" cy="3920709"/>
        </a:xfrm>
        <a:prstGeom prst="blockArc">
          <a:avLst>
            <a:gd name="adj1" fmla="val 10376483"/>
            <a:gd name="adj2" fmla="val 17101437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02D9E8-A624-4A3A-B7A5-8C4D19FE7B6F}">
      <dsp:nvSpPr>
        <dsp:cNvPr id="0" name=""/>
        <dsp:cNvSpPr/>
      </dsp:nvSpPr>
      <dsp:spPr>
        <a:xfrm>
          <a:off x="1296128" y="900531"/>
          <a:ext cx="4208802" cy="4208802"/>
        </a:xfrm>
        <a:prstGeom prst="blockArc">
          <a:avLst>
            <a:gd name="adj1" fmla="val 4519903"/>
            <a:gd name="adj2" fmla="val 10607005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035E2C-47EF-49E7-9F4B-3BA8B0419D34}">
      <dsp:nvSpPr>
        <dsp:cNvPr id="0" name=""/>
        <dsp:cNvSpPr/>
      </dsp:nvSpPr>
      <dsp:spPr>
        <a:xfrm>
          <a:off x="2520300" y="828503"/>
          <a:ext cx="4208802" cy="4208802"/>
        </a:xfrm>
        <a:prstGeom prst="blockArc">
          <a:avLst>
            <a:gd name="adj1" fmla="val 253373"/>
            <a:gd name="adj2" fmla="val 6492688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394B8-779B-420E-9A42-CD9CA53234CB}">
      <dsp:nvSpPr>
        <dsp:cNvPr id="0" name=""/>
        <dsp:cNvSpPr/>
      </dsp:nvSpPr>
      <dsp:spPr>
        <a:xfrm>
          <a:off x="2520301" y="800944"/>
          <a:ext cx="4208802" cy="4208802"/>
        </a:xfrm>
        <a:prstGeom prst="blockArc">
          <a:avLst>
            <a:gd name="adj1" fmla="val 15059021"/>
            <a:gd name="adj2" fmla="val 616249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C215A0-45B8-4037-B20E-11730D90FDFB}">
      <dsp:nvSpPr>
        <dsp:cNvPr id="0" name=""/>
        <dsp:cNvSpPr/>
      </dsp:nvSpPr>
      <dsp:spPr>
        <a:xfrm>
          <a:off x="2508681" y="1465860"/>
          <a:ext cx="2894830" cy="24482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Направления  мониторинга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32619" y="1824401"/>
        <a:ext cx="2046954" cy="1731191"/>
      </dsp:txXfrm>
    </dsp:sp>
    <dsp:sp modelId="{F8F6F43F-5FCE-4F84-8D6B-06C66545B7C6}">
      <dsp:nvSpPr>
        <dsp:cNvPr id="0" name=""/>
        <dsp:cNvSpPr/>
      </dsp:nvSpPr>
      <dsp:spPr>
        <a:xfrm>
          <a:off x="2588527" y="-396187"/>
          <a:ext cx="2668054" cy="2061226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Взаимодействие детей друг с другом</a:t>
          </a:r>
          <a:endParaRPr lang="ru-RU" sz="1800" b="1" kern="12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79254" y="-94327"/>
        <a:ext cx="1886600" cy="1457506"/>
      </dsp:txXfrm>
    </dsp:sp>
    <dsp:sp modelId="{889B6093-8EC3-4CCD-A6C2-04E21E2F0A8B}">
      <dsp:nvSpPr>
        <dsp:cNvPr id="0" name=""/>
        <dsp:cNvSpPr/>
      </dsp:nvSpPr>
      <dsp:spPr>
        <a:xfrm>
          <a:off x="5328585" y="1953069"/>
          <a:ext cx="2572768" cy="1982515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Взаимодействие педагогов и детей</a:t>
          </a:r>
          <a:endParaRPr lang="ru-RU" sz="1800" b="1" kern="12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705358" y="2243402"/>
        <a:ext cx="1819222" cy="1401849"/>
      </dsp:txXfrm>
    </dsp:sp>
    <dsp:sp modelId="{292A0F5B-E4E4-4D27-A78A-579DE2C1DBEA}">
      <dsp:nvSpPr>
        <dsp:cNvPr id="0" name=""/>
        <dsp:cNvSpPr/>
      </dsp:nvSpPr>
      <dsp:spPr>
        <a:xfrm>
          <a:off x="2444521" y="3622342"/>
          <a:ext cx="2956080" cy="2246452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Самоанализ профессиональной деятельности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педагогов</a:t>
          </a:r>
          <a:endParaRPr lang="ru-RU" sz="1800" b="1" kern="12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77429" y="3951327"/>
        <a:ext cx="2090264" cy="1588482"/>
      </dsp:txXfrm>
    </dsp:sp>
    <dsp:sp modelId="{F6EC54FB-C1F2-4BA9-BF1B-2812D3798720}">
      <dsp:nvSpPr>
        <dsp:cNvPr id="0" name=""/>
        <dsp:cNvSpPr/>
      </dsp:nvSpPr>
      <dsp:spPr>
        <a:xfrm>
          <a:off x="72014" y="1908356"/>
          <a:ext cx="2555393" cy="1927949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Оценивание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родителями психолого-педагогических условий </a:t>
          </a:r>
          <a:endParaRPr lang="ru-RU" sz="1600" b="1" kern="12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6243" y="2190698"/>
        <a:ext cx="1806935" cy="13632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B5FD3F-52B3-4CDF-9BA5-65017674431F}">
      <dsp:nvSpPr>
        <dsp:cNvPr id="0" name=""/>
        <dsp:cNvSpPr/>
      </dsp:nvSpPr>
      <dsp:spPr>
        <a:xfrm>
          <a:off x="2977781" y="3345311"/>
          <a:ext cx="2901421" cy="2715591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n>
                <a:solidFill>
                  <a:schemeClr val="bg1">
                    <a:lumMod val="65000"/>
                  </a:schemeClr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rPr>
            <a:t>Цель: изучение психолого-педагогических условий реализации ФГОС ДО </a:t>
          </a:r>
          <a:endParaRPr lang="ru-RU" sz="2000" b="1" kern="1200" dirty="0">
            <a:ln>
              <a:solidFill>
                <a:schemeClr val="bg1">
                  <a:lumMod val="65000"/>
                </a:schemeClr>
              </a:solidFill>
            </a:ln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02684" y="3743000"/>
        <a:ext cx="2051615" cy="1920213"/>
      </dsp:txXfrm>
    </dsp:sp>
    <dsp:sp modelId="{AD8691B4-0878-42AC-AB3E-C5BE9DCECB11}">
      <dsp:nvSpPr>
        <dsp:cNvPr id="0" name=""/>
        <dsp:cNvSpPr/>
      </dsp:nvSpPr>
      <dsp:spPr>
        <a:xfrm rot="10748402">
          <a:off x="1150074" y="4435069"/>
          <a:ext cx="1791265" cy="64959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357A49-F606-45DD-B3DF-93212472219E}">
      <dsp:nvSpPr>
        <dsp:cNvPr id="0" name=""/>
        <dsp:cNvSpPr/>
      </dsp:nvSpPr>
      <dsp:spPr>
        <a:xfrm>
          <a:off x="0" y="3887199"/>
          <a:ext cx="2165325" cy="173226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экспертная оценка взаимодействия детей друг с другом</a:t>
          </a:r>
          <a:endParaRPr lang="ru-RU" sz="2000" b="1" kern="1200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736" y="3937935"/>
        <a:ext cx="2063853" cy="1630788"/>
      </dsp:txXfrm>
    </dsp:sp>
    <dsp:sp modelId="{3359D7A2-5AB6-4B0D-96AD-45C995C94C90}">
      <dsp:nvSpPr>
        <dsp:cNvPr id="0" name=""/>
        <dsp:cNvSpPr/>
      </dsp:nvSpPr>
      <dsp:spPr>
        <a:xfrm rot="13359514">
          <a:off x="1195119" y="2511958"/>
          <a:ext cx="2415783" cy="64959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6F43E9-4A0A-45B0-8BAB-2F64D90DED07}">
      <dsp:nvSpPr>
        <dsp:cNvPr id="0" name=""/>
        <dsp:cNvSpPr/>
      </dsp:nvSpPr>
      <dsp:spPr>
        <a:xfrm>
          <a:off x="432058" y="1152126"/>
          <a:ext cx="2165325" cy="1732260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экспертная оценка взаимодействия детей с педагогами</a:t>
          </a:r>
          <a:endParaRPr lang="ru-RU" sz="2100" b="1" kern="1200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2794" y="1202862"/>
        <a:ext cx="2063853" cy="1630788"/>
      </dsp:txXfrm>
    </dsp:sp>
    <dsp:sp modelId="{DBBDAFC0-9C47-42CA-B58D-7A555A5064E5}">
      <dsp:nvSpPr>
        <dsp:cNvPr id="0" name=""/>
        <dsp:cNvSpPr/>
      </dsp:nvSpPr>
      <dsp:spPr>
        <a:xfrm rot="16240498">
          <a:off x="3288360" y="1712783"/>
          <a:ext cx="2343067" cy="64959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98A013-C1B8-4EDC-8269-3AD12B3E4307}">
      <dsp:nvSpPr>
        <dsp:cNvPr id="0" name=""/>
        <dsp:cNvSpPr/>
      </dsp:nvSpPr>
      <dsp:spPr>
        <a:xfrm>
          <a:off x="3391032" y="0"/>
          <a:ext cx="2165325" cy="1732260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экспертная оценка самоанализа педагогов</a:t>
          </a:r>
          <a:endParaRPr lang="ru-RU" sz="2100" b="1" kern="1200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41768" y="50736"/>
        <a:ext cx="2063853" cy="1630788"/>
      </dsp:txXfrm>
    </dsp:sp>
    <dsp:sp modelId="{40517236-790B-464F-BF0C-E0C952CA4418}">
      <dsp:nvSpPr>
        <dsp:cNvPr id="0" name=""/>
        <dsp:cNvSpPr/>
      </dsp:nvSpPr>
      <dsp:spPr>
        <a:xfrm rot="19155096">
          <a:off x="5288685" y="2480059"/>
          <a:ext cx="2685911" cy="64959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4782C8-91A3-4F02-AEF0-525883372925}">
      <dsp:nvSpPr>
        <dsp:cNvPr id="0" name=""/>
        <dsp:cNvSpPr/>
      </dsp:nvSpPr>
      <dsp:spPr>
        <a:xfrm>
          <a:off x="6566380" y="1062129"/>
          <a:ext cx="2165325" cy="1732260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изучение мнения родителей о качестве взаимодействия педагогов и детей</a:t>
          </a:r>
          <a:endParaRPr lang="ru-RU" sz="2000" b="1" kern="1200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17116" y="1112865"/>
        <a:ext cx="2063853" cy="1630788"/>
      </dsp:txXfrm>
    </dsp:sp>
    <dsp:sp modelId="{DD2E4B29-13C5-4058-BB96-D769A6580D97}">
      <dsp:nvSpPr>
        <dsp:cNvPr id="0" name=""/>
        <dsp:cNvSpPr/>
      </dsp:nvSpPr>
      <dsp:spPr>
        <a:xfrm rot="53410">
          <a:off x="5983137" y="4416379"/>
          <a:ext cx="1791292" cy="64959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FDAEFC-0CA6-44AC-A7D9-05F26B4E2B8C}">
      <dsp:nvSpPr>
        <dsp:cNvPr id="0" name=""/>
        <dsp:cNvSpPr/>
      </dsp:nvSpPr>
      <dsp:spPr>
        <a:xfrm>
          <a:off x="6691658" y="3788743"/>
          <a:ext cx="2165325" cy="19326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оказание психолого-методической помощи в организации эффективного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взаимодействия детей и педагогов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748265" y="3845350"/>
        <a:ext cx="2052111" cy="18194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D01D7F-6B2D-4C3E-9868-F73A82C4B953}">
      <dsp:nvSpPr>
        <dsp:cNvPr id="0" name=""/>
        <dsp:cNvSpPr/>
      </dsp:nvSpPr>
      <dsp:spPr>
        <a:xfrm>
          <a:off x="288024" y="180022"/>
          <a:ext cx="2319961" cy="11356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Эмоциональное благополучие детей в ДОУ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1287" y="213285"/>
        <a:ext cx="2253435" cy="1069141"/>
      </dsp:txXfrm>
    </dsp:sp>
    <dsp:sp modelId="{A058DE8B-ECBC-44F1-8A22-B97AC39E9703}">
      <dsp:nvSpPr>
        <dsp:cNvPr id="0" name=""/>
        <dsp:cNvSpPr/>
      </dsp:nvSpPr>
      <dsp:spPr>
        <a:xfrm>
          <a:off x="520020" y="1315689"/>
          <a:ext cx="244369" cy="459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9302"/>
              </a:lnTo>
              <a:lnTo>
                <a:pt x="244369" y="4593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66AB2B-F51F-41B1-888E-98B6EE4B7BCC}">
      <dsp:nvSpPr>
        <dsp:cNvPr id="0" name=""/>
        <dsp:cNvSpPr/>
      </dsp:nvSpPr>
      <dsp:spPr>
        <a:xfrm>
          <a:off x="764389" y="1464312"/>
          <a:ext cx="1757561" cy="6213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кратковременное наблюдение</a:t>
          </a:r>
          <a:endParaRPr lang="ru-RU" sz="1500" kern="1200" dirty="0"/>
        </a:p>
      </dsp:txBody>
      <dsp:txXfrm>
        <a:off x="782588" y="1482511"/>
        <a:ext cx="1721163" cy="584961"/>
      </dsp:txXfrm>
    </dsp:sp>
    <dsp:sp modelId="{6D13DCE4-C64A-452B-904F-B837F5DEFF54}">
      <dsp:nvSpPr>
        <dsp:cNvPr id="0" name=""/>
        <dsp:cNvSpPr/>
      </dsp:nvSpPr>
      <dsp:spPr>
        <a:xfrm>
          <a:off x="520020" y="1315689"/>
          <a:ext cx="244369" cy="13315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1524"/>
              </a:lnTo>
              <a:lnTo>
                <a:pt x="244369" y="13315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C7DEE6-09EE-4C2A-813A-ABFF61538121}">
      <dsp:nvSpPr>
        <dsp:cNvPr id="0" name=""/>
        <dsp:cNvSpPr/>
      </dsp:nvSpPr>
      <dsp:spPr>
        <a:xfrm>
          <a:off x="764389" y="2290501"/>
          <a:ext cx="1881990" cy="7134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индивидуальное собеседование с детьми</a:t>
          </a:r>
          <a:endParaRPr lang="ru-RU" sz="1500" kern="1200" dirty="0"/>
        </a:p>
      </dsp:txBody>
      <dsp:txXfrm>
        <a:off x="785285" y="2311397"/>
        <a:ext cx="1840198" cy="671633"/>
      </dsp:txXfrm>
    </dsp:sp>
    <dsp:sp modelId="{5061BFF7-A6A0-4B02-8D35-A121564B67CD}">
      <dsp:nvSpPr>
        <dsp:cNvPr id="0" name=""/>
        <dsp:cNvSpPr/>
      </dsp:nvSpPr>
      <dsp:spPr>
        <a:xfrm>
          <a:off x="520020" y="1315689"/>
          <a:ext cx="244369" cy="22705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0575"/>
              </a:lnTo>
              <a:lnTo>
                <a:pt x="244369" y="22705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4DD413-D12A-486C-9F70-863E9CC70044}">
      <dsp:nvSpPr>
        <dsp:cNvPr id="0" name=""/>
        <dsp:cNvSpPr/>
      </dsp:nvSpPr>
      <dsp:spPr>
        <a:xfrm>
          <a:off x="764389" y="3203862"/>
          <a:ext cx="1884000" cy="7648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индивидуальные эксперименты с детьми</a:t>
          </a:r>
          <a:endParaRPr lang="ru-RU" sz="1500" kern="1200" dirty="0"/>
        </a:p>
      </dsp:txBody>
      <dsp:txXfrm>
        <a:off x="786789" y="3226262"/>
        <a:ext cx="1839200" cy="720004"/>
      </dsp:txXfrm>
    </dsp:sp>
    <dsp:sp modelId="{290F20D3-436A-4ADD-8345-16B79D0417AF}">
      <dsp:nvSpPr>
        <dsp:cNvPr id="0" name=""/>
        <dsp:cNvSpPr/>
      </dsp:nvSpPr>
      <dsp:spPr>
        <a:xfrm>
          <a:off x="520020" y="1315689"/>
          <a:ext cx="244369" cy="3253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53114"/>
              </a:lnTo>
              <a:lnTo>
                <a:pt x="244369" y="325311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3B0EA7-8F26-4AC9-94C6-F66BF2725DCB}">
      <dsp:nvSpPr>
        <dsp:cNvPr id="0" name=""/>
        <dsp:cNvSpPr/>
      </dsp:nvSpPr>
      <dsp:spPr>
        <a:xfrm>
          <a:off x="764389" y="4176806"/>
          <a:ext cx="1876608" cy="7839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проективное рисование</a:t>
          </a:r>
          <a:endParaRPr lang="ru-RU" sz="1500" kern="1200" dirty="0"/>
        </a:p>
      </dsp:txBody>
      <dsp:txXfrm>
        <a:off x="787351" y="4199768"/>
        <a:ext cx="1830684" cy="738071"/>
      </dsp:txXfrm>
    </dsp:sp>
    <dsp:sp modelId="{7512D021-B204-46E1-B9AD-FBDBCD0568A9}">
      <dsp:nvSpPr>
        <dsp:cNvPr id="0" name=""/>
        <dsp:cNvSpPr/>
      </dsp:nvSpPr>
      <dsp:spPr>
        <a:xfrm>
          <a:off x="3201492" y="173818"/>
          <a:ext cx="1997791" cy="1038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Межличностные отношения детей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31923" y="204249"/>
        <a:ext cx="1936929" cy="978130"/>
      </dsp:txXfrm>
    </dsp:sp>
    <dsp:sp modelId="{C65CD04E-5E14-4743-85D6-6AFC5A54A265}">
      <dsp:nvSpPr>
        <dsp:cNvPr id="0" name=""/>
        <dsp:cNvSpPr/>
      </dsp:nvSpPr>
      <dsp:spPr>
        <a:xfrm>
          <a:off x="3401271" y="1212810"/>
          <a:ext cx="119734" cy="441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1323"/>
              </a:lnTo>
              <a:lnTo>
                <a:pt x="119734" y="4413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AEAE13-CBD7-4D39-9AC4-B8BF4576CB7F}">
      <dsp:nvSpPr>
        <dsp:cNvPr id="0" name=""/>
        <dsp:cNvSpPr/>
      </dsp:nvSpPr>
      <dsp:spPr>
        <a:xfrm>
          <a:off x="3521006" y="1354617"/>
          <a:ext cx="1505802" cy="5990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наблюдение</a:t>
          </a:r>
          <a:endParaRPr lang="ru-RU" sz="1600" kern="1200" dirty="0"/>
        </a:p>
      </dsp:txBody>
      <dsp:txXfrm>
        <a:off x="3538551" y="1372162"/>
        <a:ext cx="1470712" cy="563943"/>
      </dsp:txXfrm>
    </dsp:sp>
    <dsp:sp modelId="{48C9F68C-E73D-4527-928D-EFB00FF1FCEE}">
      <dsp:nvSpPr>
        <dsp:cNvPr id="0" name=""/>
        <dsp:cNvSpPr/>
      </dsp:nvSpPr>
      <dsp:spPr>
        <a:xfrm>
          <a:off x="3401271" y="1212810"/>
          <a:ext cx="189184" cy="1302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2421"/>
              </a:lnTo>
              <a:lnTo>
                <a:pt x="189184" y="130242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0E03EB-4ECE-46B2-8354-78CAE01B663E}">
      <dsp:nvSpPr>
        <dsp:cNvPr id="0" name=""/>
        <dsp:cNvSpPr/>
      </dsp:nvSpPr>
      <dsp:spPr>
        <a:xfrm>
          <a:off x="3590456" y="2118668"/>
          <a:ext cx="1441455" cy="7931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метод проблемных ситуаций</a:t>
          </a:r>
          <a:endParaRPr lang="ru-RU" sz="1600" kern="1200" dirty="0"/>
        </a:p>
      </dsp:txBody>
      <dsp:txXfrm>
        <a:off x="3613686" y="2141898"/>
        <a:ext cx="1394995" cy="746666"/>
      </dsp:txXfrm>
    </dsp:sp>
    <dsp:sp modelId="{0DEF58FE-51C0-4DE1-9DA3-C667099E2D95}">
      <dsp:nvSpPr>
        <dsp:cNvPr id="0" name=""/>
        <dsp:cNvSpPr/>
      </dsp:nvSpPr>
      <dsp:spPr>
        <a:xfrm>
          <a:off x="3401271" y="1212810"/>
          <a:ext cx="258651" cy="21324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2438"/>
              </a:lnTo>
              <a:lnTo>
                <a:pt x="258651" y="21324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312BA5-5143-4CE7-B957-9751E856CA70}">
      <dsp:nvSpPr>
        <dsp:cNvPr id="0" name=""/>
        <dsp:cNvSpPr/>
      </dsp:nvSpPr>
      <dsp:spPr>
        <a:xfrm>
          <a:off x="3659923" y="3091087"/>
          <a:ext cx="1441455" cy="5083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социометрия</a:t>
          </a:r>
          <a:endParaRPr lang="ru-RU" sz="1600" kern="1200" dirty="0"/>
        </a:p>
      </dsp:txBody>
      <dsp:txXfrm>
        <a:off x="3674811" y="3105975"/>
        <a:ext cx="1411679" cy="478546"/>
      </dsp:txXfrm>
    </dsp:sp>
    <dsp:sp modelId="{1ACD9246-13A9-4991-A466-C25D7FC7D926}">
      <dsp:nvSpPr>
        <dsp:cNvPr id="0" name=""/>
        <dsp:cNvSpPr/>
      </dsp:nvSpPr>
      <dsp:spPr>
        <a:xfrm>
          <a:off x="3401271" y="1212810"/>
          <a:ext cx="119734" cy="2926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26706"/>
              </a:lnTo>
              <a:lnTo>
                <a:pt x="119734" y="292670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088366-7351-4093-A79F-6DFDC9413E48}">
      <dsp:nvSpPr>
        <dsp:cNvPr id="0" name=""/>
        <dsp:cNvSpPr/>
      </dsp:nvSpPr>
      <dsp:spPr>
        <a:xfrm>
          <a:off x="3521006" y="3855138"/>
          <a:ext cx="1649472" cy="5687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оценочный эксперимент</a:t>
          </a:r>
          <a:endParaRPr lang="ru-RU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37664" y="3871796"/>
        <a:ext cx="1616156" cy="535440"/>
      </dsp:txXfrm>
    </dsp:sp>
    <dsp:sp modelId="{F36B685A-D501-4E3F-B909-5BC172E620F5}">
      <dsp:nvSpPr>
        <dsp:cNvPr id="0" name=""/>
        <dsp:cNvSpPr/>
      </dsp:nvSpPr>
      <dsp:spPr>
        <a:xfrm>
          <a:off x="5702024" y="173818"/>
          <a:ext cx="2109790" cy="11287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Состояние эмоционально-волевой сферы детей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35084" y="206878"/>
        <a:ext cx="2043670" cy="1062622"/>
      </dsp:txXfrm>
    </dsp:sp>
    <dsp:sp modelId="{537B6241-38A2-4D7D-B38A-D06FEBBAA7D5}">
      <dsp:nvSpPr>
        <dsp:cNvPr id="0" name=""/>
        <dsp:cNvSpPr/>
      </dsp:nvSpPr>
      <dsp:spPr>
        <a:xfrm>
          <a:off x="5913003" y="1302560"/>
          <a:ext cx="141533" cy="4380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8052"/>
              </a:lnTo>
              <a:lnTo>
                <a:pt x="141533" y="43805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E4CBA9-701F-481F-AF92-04C23B160433}">
      <dsp:nvSpPr>
        <dsp:cNvPr id="0" name=""/>
        <dsp:cNvSpPr/>
      </dsp:nvSpPr>
      <dsp:spPr>
        <a:xfrm>
          <a:off x="6054537" y="1473585"/>
          <a:ext cx="1593287" cy="5340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опросники</a:t>
          </a:r>
          <a:endParaRPr lang="ru-RU" sz="1500" kern="1200" dirty="0"/>
        </a:p>
      </dsp:txBody>
      <dsp:txXfrm>
        <a:off x="6070179" y="1489227"/>
        <a:ext cx="1562003" cy="502771"/>
      </dsp:txXfrm>
    </dsp:sp>
    <dsp:sp modelId="{167A63D1-67C7-412C-9FEB-589FE72E8EC8}">
      <dsp:nvSpPr>
        <dsp:cNvPr id="0" name=""/>
        <dsp:cNvSpPr/>
      </dsp:nvSpPr>
      <dsp:spPr>
        <a:xfrm>
          <a:off x="5913003" y="1302560"/>
          <a:ext cx="137968" cy="1213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3943"/>
              </a:lnTo>
              <a:lnTo>
                <a:pt x="137968" y="12139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825FAB-A4ED-4482-9580-BA8328D0B118}">
      <dsp:nvSpPr>
        <dsp:cNvPr id="0" name=""/>
        <dsp:cNvSpPr/>
      </dsp:nvSpPr>
      <dsp:spPr>
        <a:xfrm>
          <a:off x="6050972" y="2244692"/>
          <a:ext cx="1609767" cy="5436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проективное рисование</a:t>
          </a:r>
          <a:endParaRPr lang="ru-RU" sz="1500" kern="1200" dirty="0"/>
        </a:p>
      </dsp:txBody>
      <dsp:txXfrm>
        <a:off x="6066894" y="2260614"/>
        <a:ext cx="1577923" cy="5117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8B0D53-FB58-47B8-B0DA-71FAF899A5AA}">
      <dsp:nvSpPr>
        <dsp:cNvPr id="0" name=""/>
        <dsp:cNvSpPr/>
      </dsp:nvSpPr>
      <dsp:spPr>
        <a:xfrm rot="10800000">
          <a:off x="2437286" y="435"/>
          <a:ext cx="5915640" cy="141901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5155" tIns="53340" rIns="99568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Диагностика стиля педагогического общения воспитателя ДОУ.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«Проблемные дети».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«Исследование психолого-педагогических условий ФГОС ДО в дошкольных образовательных </a:t>
          </a:r>
          <a:r>
            <a:rPr lang="ru-RU" sz="1400" b="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организациях </a:t>
          </a:r>
          <a:r>
            <a:rPr lang="ru-RU" sz="1400" b="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Самарской </a:t>
          </a:r>
          <a:r>
            <a:rPr lang="ru-RU" sz="1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области».</a:t>
          </a:r>
          <a:endParaRPr lang="ru-RU" sz="1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792039" y="435"/>
        <a:ext cx="5560887" cy="1419013"/>
      </dsp:txXfrm>
    </dsp:sp>
    <dsp:sp modelId="{8795AEF8-490F-48A0-83FD-A46A00499D81}">
      <dsp:nvSpPr>
        <dsp:cNvPr id="0" name=""/>
        <dsp:cNvSpPr/>
      </dsp:nvSpPr>
      <dsp:spPr>
        <a:xfrm>
          <a:off x="0" y="288028"/>
          <a:ext cx="3032830" cy="868663"/>
        </a:xfrm>
        <a:prstGeom prst="homePlate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3DC73D-29A7-4C14-A073-1EA0FA767EBA}">
      <dsp:nvSpPr>
        <dsp:cNvPr id="0" name=""/>
        <dsp:cNvSpPr/>
      </dsp:nvSpPr>
      <dsp:spPr>
        <a:xfrm rot="10800000">
          <a:off x="2131389" y="1768312"/>
          <a:ext cx="6221537" cy="12821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5155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 Карта наблюдения за особенностями взаимодействия педагога с детьми – авт. </a:t>
          </a:r>
          <a:r>
            <a:rPr lang="ru-RU" sz="1600" kern="1200" dirty="0" err="1" smtClean="0"/>
            <a:t>И.В.Калистратова</a:t>
          </a:r>
          <a:endParaRPr lang="ru-RU" sz="1600" kern="1200" dirty="0"/>
        </a:p>
      </dsp:txBody>
      <dsp:txXfrm rot="10800000">
        <a:off x="2451920" y="1768312"/>
        <a:ext cx="5901006" cy="1282124"/>
      </dsp:txXfrm>
    </dsp:sp>
    <dsp:sp modelId="{D376E988-09FC-446D-8447-ED5B90D767CA}">
      <dsp:nvSpPr>
        <dsp:cNvPr id="0" name=""/>
        <dsp:cNvSpPr/>
      </dsp:nvSpPr>
      <dsp:spPr>
        <a:xfrm>
          <a:off x="0" y="1937600"/>
          <a:ext cx="2994895" cy="1014728"/>
        </a:xfrm>
        <a:prstGeom prst="homePlate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949651-CCCF-44EE-BAF4-865024A951B3}">
      <dsp:nvSpPr>
        <dsp:cNvPr id="0" name=""/>
        <dsp:cNvSpPr/>
      </dsp:nvSpPr>
      <dsp:spPr>
        <a:xfrm rot="10800000">
          <a:off x="2499943" y="3456973"/>
          <a:ext cx="5852983" cy="12816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5155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 Тест «Оценка эффективности стиля педагогического общения педагога с детьми» – </a:t>
          </a:r>
          <a:r>
            <a:rPr lang="ru-RU" sz="1600" kern="1200" dirty="0" err="1" smtClean="0"/>
            <a:t>авт.Ю.Вьюнкова</a:t>
          </a:r>
          <a:endParaRPr lang="ru-RU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 Опросник  - методика </a:t>
          </a:r>
          <a:r>
            <a:rPr lang="ru-RU" sz="1600" kern="1200" dirty="0" err="1" smtClean="0"/>
            <a:t>В.Г.Маралова</a:t>
          </a:r>
          <a:endParaRPr lang="ru-RU" sz="1600" kern="1200" dirty="0"/>
        </a:p>
      </dsp:txBody>
      <dsp:txXfrm rot="10800000">
        <a:off x="2820346" y="3456973"/>
        <a:ext cx="5532580" cy="1281611"/>
      </dsp:txXfrm>
    </dsp:sp>
    <dsp:sp modelId="{8E4537CD-2C15-406E-9436-07CD0A3FAB8A}">
      <dsp:nvSpPr>
        <dsp:cNvPr id="0" name=""/>
        <dsp:cNvSpPr/>
      </dsp:nvSpPr>
      <dsp:spPr>
        <a:xfrm>
          <a:off x="21525" y="3546974"/>
          <a:ext cx="2909270" cy="956428"/>
        </a:xfrm>
        <a:prstGeom prst="homePlate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88A6-2A62-4355-8661-064277F19A83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7E4F6D4-1B94-40A8-9060-52E6AC83C6D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88A6-2A62-4355-8661-064277F19A83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F6D4-1B94-40A8-9060-52E6AC83C6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88A6-2A62-4355-8661-064277F19A83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F6D4-1B94-40A8-9060-52E6AC83C6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88A6-2A62-4355-8661-064277F19A83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F6D4-1B94-40A8-9060-52E6AC83C6D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88A6-2A62-4355-8661-064277F19A83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7E4F6D4-1B94-40A8-9060-52E6AC83C6D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88A6-2A62-4355-8661-064277F19A83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F6D4-1B94-40A8-9060-52E6AC83C6D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88A6-2A62-4355-8661-064277F19A83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F6D4-1B94-40A8-9060-52E6AC83C6D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88A6-2A62-4355-8661-064277F19A83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F6D4-1B94-40A8-9060-52E6AC83C6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88A6-2A62-4355-8661-064277F19A83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F6D4-1B94-40A8-9060-52E6AC83C6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88A6-2A62-4355-8661-064277F19A83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F6D4-1B94-40A8-9060-52E6AC83C6D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88A6-2A62-4355-8661-064277F19A83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7E4F6D4-1B94-40A8-9060-52E6AC83C6D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66188A6-2A62-4355-8661-064277F19A83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7E4F6D4-1B94-40A8-9060-52E6AC83C6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Автор: педагог-психолог Чернова А.Ю</a:t>
            </a:r>
            <a:r>
              <a:rPr lang="ru-RU" dirty="0" smtClean="0"/>
              <a:t>.</a:t>
            </a:r>
          </a:p>
          <a:p>
            <a:pPr algn="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12776"/>
            <a:ext cx="8229600" cy="172819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</a:t>
            </a:r>
            <a:r>
              <a:rPr lang="ru-RU" sz="2400" i="1" dirty="0" smtClean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ВЗАИМОДЕЙСТВИЕ ВЗРОСЛЫХ И ДЕТЕЙ </a:t>
            </a:r>
            <a:r>
              <a:rPr lang="ru-RU" sz="2400" i="1" smtClean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ДОО </a:t>
            </a:r>
            <a:r>
              <a:rPr lang="ru-RU" sz="2400" i="1" dirty="0" smtClean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УСЛОВИЯХ РЕАЛИЗАЦИИ  ФГОС:</a:t>
            </a:r>
            <a:br>
              <a:rPr lang="ru-RU" sz="2400" i="1" dirty="0" smtClean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ПСИХОЛОГО-ПЕДАГОГИЧЕСКИЙ МОНИТОРИНГ</a:t>
            </a:r>
            <a:endParaRPr lang="ru-RU" sz="2400" i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1" y="260648"/>
            <a:ext cx="87849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Государственное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бюджетное общеобразовательное учреждение Самарской области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средняя общеобразовательная школа №22 г.о. Чапаевск Самарской области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структурное подразделение детский сад №28 «Ёлочка»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/>
              <a:t> </a:t>
            </a:r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endParaRPr lang="ru-RU" dirty="0"/>
          </a:p>
        </p:txBody>
      </p:sp>
      <p:sp>
        <p:nvSpPr>
          <p:cNvPr id="13314" name="AutoShape 2" descr="http://img1.liveinternet.ru/images/attach/c/2/68/432/68432838_0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://img1.liveinternet.ru/images/attach/c/2/68/432/68432838_0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349635"/>
            <a:ext cx="3096344" cy="21016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Блок-схема: узел 5"/>
          <p:cNvSpPr/>
          <p:nvPr/>
        </p:nvSpPr>
        <p:spPr>
          <a:xfrm>
            <a:off x="8028384" y="4831280"/>
            <a:ext cx="817240" cy="81379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6948264" y="558924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6012160" y="6133978"/>
            <a:ext cx="360040" cy="317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085184"/>
            <a:ext cx="7402016" cy="648072"/>
          </a:xfrm>
        </p:spPr>
        <p:txBody>
          <a:bodyPr/>
          <a:lstStyle/>
          <a:p>
            <a:pPr algn="ctr"/>
            <a:r>
              <a:rPr b="1" dirty="0" i="1" lang="ru-RU" sz="3600">
                <a:latin charset="0" panose="02020603050405020304" pitchFamily="18" typeface="Times New Roman"/>
                <a:cs charset="0" panose="02020603050405020304" pitchFamily="18" typeface="Times New Roman"/>
              </a:rPr>
              <a:t>СПАСИБО ЗА </a:t>
            </a:r>
            <a:r>
              <a:rPr b="1" dirty="0" i="1" lang="ru-RU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ВНИМАНИЕ!</a:t>
            </a:r>
            <a:r>
              <a:rPr b="1" dirty="0" i="1" lang="ru-RU" sz="3600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i="1" lang="ru-RU" sz="36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b="1" dirty="0" i="1" lang="ru-RU" sz="36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2" sz="half" type="body"/>
          </p:nvPr>
        </p:nvSpPr>
        <p:spPr>
          <a:xfrm>
            <a:off x="914400" y="5949279"/>
            <a:ext cx="57200" cy="288033"/>
          </a:xfrm>
        </p:spPr>
        <p:txBody>
          <a:bodyPr>
            <a:normAutofit fontScale="92500" lnSpcReduction="20000"/>
          </a:bodyPr>
          <a:lstStyle/>
          <a:p>
            <a:endParaRPr dirty="0" lang="ru-RU"/>
          </a:p>
        </p:txBody>
      </p:sp>
      <p:pic>
        <p:nvPicPr>
          <p:cNvPr descr="http://cs624026.vk.me/v624026826/3d2c3/qm3r3E5J5rY.jpg" id="1026" name="Picture 2"/>
          <p:cNvPicPr>
            <a:picLocks noChangeArrowheads="1" noChangeAspect="1" noGrp="1"/>
          </p:cNvPicPr>
          <p:nvPr>
            <p:ph idx="1" type="pic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41"/>
          <a:stretch>
            <a:fillRect/>
          </a:stretch>
        </p:blipFill>
        <p:spPr bwMode="auto">
          <a:xfrm>
            <a:off x="1671603" y="908720"/>
            <a:ext cx="5800794" cy="29523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0345305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1008112"/>
          </a:xfr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Федеральный государственный образовательный стандарт дошкольного образования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196752"/>
            <a:ext cx="8712968" cy="511256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Настоящий федеральный государственный образовательный стандарт дошкольного образования представляет собой совокупность обязательных требований к дошкольному образованию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1800" dirty="0" smtClean="0"/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создание благоприятных условий развития детей в соответствии с их возрастными и индивидуальными особенностями и склонностями, развитие способностей и творческого потенциала каждого ребенка как субъекта отношений с самим собой, другими детьми, взрослыми и миром;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содействие и сотрудничество детей и взрослых, признание ребенка полноценным участником (субъектом) образовательных отношений;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построение 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 (далее - индивидуализация дошкольного образования);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оказание помощи родителям (законным представителям) в воспитании детей, охране и укреплении их физического и психического здоровья, в развитии индивидуальных способностей и необходимой коррекции нарушений их развития.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31882714"/>
              </p:ext>
            </p:extLst>
          </p:nvPr>
        </p:nvGraphicFramePr>
        <p:xfrm>
          <a:off x="611560" y="548680"/>
          <a:ext cx="792088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337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94775438"/>
              </p:ext>
            </p:extLst>
          </p:nvPr>
        </p:nvGraphicFramePr>
        <p:xfrm>
          <a:off x="179512" y="116632"/>
          <a:ext cx="8856984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938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936104"/>
          </a:xfr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lvl="0" algn="ctr"/>
            <a:r>
              <a:rPr lang="ru-RU" sz="2000" b="1" dirty="0" smtClean="0">
                <a:solidFill>
                  <a:srgbClr val="B83D6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B83D6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B83D6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B83D6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B83D6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Направления </a:t>
            </a:r>
            <a:r>
              <a:rPr lang="ru-RU" sz="2000" b="1" dirty="0">
                <a:solidFill>
                  <a:srgbClr val="B83D6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диагностики взаимодействия детей друг с другом и воспитателями</a:t>
            </a:r>
            <a:br>
              <a:rPr lang="ru-RU" sz="2000" b="1" dirty="0">
                <a:solidFill>
                  <a:srgbClr val="B83D6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35044787"/>
              </p:ext>
            </p:extLst>
          </p:nvPr>
        </p:nvGraphicFramePr>
        <p:xfrm>
          <a:off x="539552" y="872716"/>
          <a:ext cx="820891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Блок-схема: узел 2"/>
          <p:cNvSpPr/>
          <p:nvPr/>
        </p:nvSpPr>
        <p:spPr>
          <a:xfrm>
            <a:off x="7596336" y="4941168"/>
            <a:ext cx="817240" cy="7452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7139136" y="587727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64558772"/>
              </p:ext>
            </p:extLst>
          </p:nvPr>
        </p:nvGraphicFramePr>
        <p:xfrm>
          <a:off x="107504" y="1"/>
          <a:ext cx="9036496" cy="6972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6035"/>
                <a:gridCol w="5730461"/>
              </a:tblGrid>
              <a:tr h="3374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Диагностический</a:t>
                      </a:r>
                      <a:r>
                        <a:rPr lang="ru-RU" sz="1600" b="1" baseline="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инструментарий</a:t>
                      </a:r>
                      <a:endParaRPr lang="ru-RU" sz="1600" b="1" dirty="0" smtClean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422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Эмоциональное благополучие детей в ДОУ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7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кратковременное наблюдение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Данные собираются через не вмешательство в жизнь объекта, а через пассивное созерцание этого факта. Данные</a:t>
                      </a:r>
                      <a:r>
                        <a:rPr kumimoji="0" lang="ru-RU" sz="12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фиксируются в удобной для педагога форме.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804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индивидуальное собеседование с детьми и индивидуальные эксперименты с детьми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Адаптивная методика для проведения одномоментного обследования эмоционального самочувствия ребёнка в детском саду-</a:t>
                      </a:r>
                      <a:r>
                        <a:rPr kumimoji="0" lang="ru-RU" sz="12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kumimoji="0"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Методика «Проективные рассказы». Методика «Определение ребёнком эмоциональных состояний человека».  Методика «Разложи картинки».)</a:t>
                      </a:r>
                      <a:r>
                        <a:rPr kumimoji="0" lang="ru-RU" sz="12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kumimoji="0"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авт. Т.А. Данилина, В.Я. </a:t>
                      </a:r>
                      <a:r>
                        <a:rPr kumimoji="0" lang="ru-RU" sz="12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Зедгенидзе</a:t>
                      </a:r>
                      <a:r>
                        <a:rPr kumimoji="0"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Методика диагностики эмоционального благополучия ребёнка в ДОУ – авт. Т.С. Воробьёва.</a:t>
                      </a:r>
                    </a:p>
                  </a:txBody>
                  <a:tcPr/>
                </a:tc>
              </a:tr>
              <a:tr h="4742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проективное рисование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Методика «Рисование на тему «Мой воспитатель» - авт. </a:t>
                      </a:r>
                      <a:r>
                        <a:rPr kumimoji="0" lang="ru-RU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А.Л.Венгер</a:t>
                      </a: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Тест «Я в детском саду».</a:t>
                      </a:r>
                      <a:r>
                        <a:rPr kumimoji="0"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М.Быкова</a:t>
                      </a:r>
                      <a:r>
                        <a:rPr kumimoji="0"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, </a:t>
                      </a:r>
                      <a:r>
                        <a:rPr kumimoji="0" lang="ru-RU" sz="12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М.Аромштам</a:t>
                      </a:r>
                      <a:r>
                        <a:rPr kumimoji="0"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ru-RU" sz="1200" b="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422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Межличностные отношения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03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наблюдение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Наблюдение за межличностными отношениями дошкольников -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авт. </a:t>
                      </a:r>
                      <a:r>
                        <a:rPr kumimoji="0" lang="ru-RU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О.Е.Смирнова</a:t>
                      </a: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В.М. Холмогорова.</a:t>
                      </a:r>
                    </a:p>
                  </a:txBody>
                  <a:tcPr/>
                </a:tc>
              </a:tr>
              <a:tr h="3448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 проблемных ситуаций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Работа с проблемными ситуациями – авт.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О.Е.Смирнова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,В.М. Холмогорова.</a:t>
                      </a:r>
                    </a:p>
                  </a:txBody>
                  <a:tcPr/>
                </a:tc>
              </a:tr>
              <a:tr h="48503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социометрия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Методика «Два домика» – авт. </a:t>
                      </a: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Т.Д.Марцинковская</a:t>
                      </a:r>
                      <a:endParaRPr kumimoji="0" lang="ru-RU" sz="1200" b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Методика «Капитан корабля»- авт. </a:t>
                      </a:r>
                      <a:r>
                        <a:rPr kumimoji="0" lang="ru-RU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О.Е.Смирнова</a:t>
                      </a: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ru-RU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В.М.Холмогорова</a:t>
                      </a: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/>
                </a:tc>
              </a:tr>
              <a:tr h="3253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оценочный эксперимент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Оценочный эксперимент – автор </a:t>
                      </a:r>
                      <a:r>
                        <a:rPr kumimoji="0" lang="ru-RU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Т.А.Репина</a:t>
                      </a: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/>
                </a:tc>
              </a:tr>
              <a:tr h="36811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Состояние эмоционально-волевой сферы детей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367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опросники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Методика "Паровозик" – авт. </a:t>
                      </a:r>
                      <a:r>
                        <a:rPr kumimoji="0" lang="ru-RU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С.В.Велиева</a:t>
                      </a:r>
                      <a:endParaRPr kumimoji="0" lang="ru-RU" sz="1200" b="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Модификация теста детской тревожности </a:t>
                      </a:r>
                      <a:r>
                        <a:rPr kumimoji="0" lang="ru-RU" sz="12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kumimoji="0" lang="ru-RU" sz="1200" b="0" i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авт.</a:t>
                      </a:r>
                      <a:r>
                        <a:rPr kumimoji="0" lang="ru-RU" sz="12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Р.Тэммл</a:t>
                      </a:r>
                      <a:r>
                        <a:rPr kumimoji="0"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 </a:t>
                      </a:r>
                      <a:r>
                        <a:rPr kumimoji="0" lang="ru-RU" sz="12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М.Дорки</a:t>
                      </a:r>
                      <a:r>
                        <a:rPr kumimoji="0"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ru-RU" sz="12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В.Амен</a:t>
                      </a:r>
                      <a:r>
                        <a:rPr kumimoji="0"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Методика «Диагностика самооценки» - авт.</a:t>
                      </a:r>
                      <a:r>
                        <a:rPr kumimoji="0" lang="ru-RU" sz="12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b="0" i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Т.В.Дембо</a:t>
                      </a:r>
                      <a:r>
                        <a:rPr kumimoji="0" lang="ru-RU" sz="12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200" b="0" i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С.Я.Рубинштейн</a:t>
                      </a:r>
                      <a:endParaRPr kumimoji="0" lang="ru-RU" sz="1200" b="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4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проективное рисование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 «Кактус» - авт.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М.А.Панфилова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«Рисунок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человека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– авт.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К. </a:t>
                      </a:r>
                      <a:r>
                        <a:rPr lang="ru-RU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Маховер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«Несуществующее животное»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авт. </a:t>
                      </a:r>
                      <a:r>
                        <a:rPr lang="ru-RU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М.З.Друкаревич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Блок-схема: узел 4"/>
          <p:cNvSpPr/>
          <p:nvPr/>
        </p:nvSpPr>
        <p:spPr>
          <a:xfrm>
            <a:off x="8100392" y="6381328"/>
            <a:ext cx="288032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8532440" y="5373216"/>
            <a:ext cx="529208" cy="50405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80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9108504" cy="1268760"/>
          </a:xfr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lvl="0" algn="ctr">
              <a:lnSpc>
                <a:spcPct val="100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Оценивание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родителями психолого-педагогических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условий в ДОУ.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5496" y="1268760"/>
            <a:ext cx="9001000" cy="547260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Анкетирование</a:t>
            </a:r>
          </a:p>
          <a:p>
            <a:pPr marL="0" indent="0">
              <a:buNone/>
            </a:pPr>
            <a:r>
              <a:rPr lang="ru-RU" sz="1400" dirty="0" smtClean="0"/>
              <a:t>«Исследование </a:t>
            </a:r>
            <a:r>
              <a:rPr lang="ru-RU" sz="1400" dirty="0"/>
              <a:t>психолого-педагогических </a:t>
            </a:r>
            <a:endParaRPr lang="ru-RU" sz="1400" dirty="0" smtClean="0"/>
          </a:p>
          <a:p>
            <a:pPr marL="0" indent="0">
              <a:buNone/>
            </a:pPr>
            <a:r>
              <a:rPr lang="ru-RU" sz="1400" dirty="0" smtClean="0"/>
              <a:t>условий </a:t>
            </a:r>
            <a:r>
              <a:rPr lang="ru-RU" sz="1400" dirty="0"/>
              <a:t>реализации ФГОС </a:t>
            </a:r>
            <a:r>
              <a:rPr lang="ru-RU" sz="1400" dirty="0" smtClean="0"/>
              <a:t>ДО»</a:t>
            </a:r>
            <a:endParaRPr lang="ru-RU" sz="1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Опросы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Беседы</a:t>
            </a:r>
          </a:p>
          <a:p>
            <a:pPr>
              <a:buFont typeface="Wingdings" panose="05000000000000000000" pitchFamily="2" charset="2"/>
              <a:buChar char="q"/>
            </a:pP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608004" y="2636641"/>
            <a:ext cx="3575004" cy="30857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Блок-схема: узел 4"/>
          <p:cNvSpPr/>
          <p:nvPr/>
        </p:nvSpPr>
        <p:spPr>
          <a:xfrm>
            <a:off x="347514" y="4653136"/>
            <a:ext cx="889248" cy="8172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1053194" y="5451526"/>
            <a:ext cx="610312" cy="54178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1763688" y="609329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02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936104"/>
          </a:xfr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lvl="0"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Экспертная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самоанализа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педагогов.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04679120"/>
              </p:ext>
            </p:extLst>
          </p:nvPr>
        </p:nvGraphicFramePr>
        <p:xfrm>
          <a:off x="467544" y="1412776"/>
          <a:ext cx="8352927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184482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нкетирование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2436" y="3645024"/>
            <a:ext cx="1977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аблюдение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5085184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Тесты, опросники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83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56984" cy="720080"/>
          </a:xfrm>
        </p:spPr>
        <p:txBody>
          <a:bodyPr>
            <a:normAutofit fontScale="90000"/>
          </a:bodyPr>
          <a:lstStyle/>
          <a:p>
            <a:r>
              <a:rPr b="1" dirty="0" lang="ru-RU" smtClean="0" sz="2200">
                <a:solidFill>
                  <a:schemeClr val="accent1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 sz="2200">
                <a:solidFill>
                  <a:schemeClr val="accent1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200">
                <a:solidFill>
                  <a:schemeClr val="accent1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z="2200">
                <a:solidFill>
                  <a:schemeClr val="accent1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2200">
                <a:solidFill>
                  <a:schemeClr val="accent1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 sz="2200">
                <a:solidFill>
                  <a:schemeClr val="accent1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" sz="quarter"/>
          </p:nvPr>
        </p:nvSpPr>
        <p:spPr>
          <a:xfrm>
            <a:off x="107504" y="1046440"/>
            <a:ext cx="5406890" cy="5694928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just" indent="0" marL="0">
              <a:buNone/>
            </a:pPr>
            <a:endParaRPr dirty="0" lang="ru-RU" smtClean="0" sz="1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>
              <a:buFont charset="0" panose="020B0604020202020204" pitchFamily="34" typeface="Arial"/>
              <a:buChar char="•"/>
            </a:pPr>
            <a:r>
              <a:rPr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  <a:t>Психолого-педагогическое </a:t>
            </a:r>
            <a:r>
              <a:rPr dirty="0" lang="ru-RU" sz="1400">
                <a:latin charset="0" panose="02020603050405020304" pitchFamily="18" typeface="Times New Roman"/>
                <a:cs charset="0" panose="02020603050405020304" pitchFamily="18" typeface="Times New Roman"/>
              </a:rPr>
              <a:t>просвещение педагогов</a:t>
            </a:r>
            <a:r>
              <a:rPr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>
              <a:buFont charset="0" panose="020B0604020202020204" pitchFamily="34" typeface="Arial"/>
              <a:buChar char="•"/>
            </a:pPr>
            <a:r>
              <a:rPr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  <a:t>Разработка </a:t>
            </a:r>
            <a:r>
              <a:rPr dirty="0" lang="ru-RU" sz="1400">
                <a:latin charset="0" panose="02020603050405020304" pitchFamily="18" typeface="Times New Roman"/>
                <a:cs charset="0" panose="02020603050405020304" pitchFamily="18" typeface="Times New Roman"/>
              </a:rPr>
              <a:t>рекомендаций по взаимодействию педагогов с проблемными детьми:</a:t>
            </a:r>
          </a:p>
          <a:p>
            <a:pPr indent="0" marL="0">
              <a:buNone/>
            </a:pPr>
            <a:r>
              <a:rPr dirty="0" lang="ru-RU" smtClean="0" sz="1200">
                <a:latin charset="0" panose="02020603050405020304" pitchFamily="18" typeface="Times New Roman"/>
                <a:cs charset="0" panose="02020603050405020304" pitchFamily="18" typeface="Times New Roman"/>
              </a:rPr>
              <a:t>    -   тревожными;</a:t>
            </a:r>
            <a:endParaRPr dirty="0" lang="ru-RU" sz="12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0" marL="0">
              <a:buNone/>
            </a:pPr>
            <a:r>
              <a:rPr dirty="0" lang="ru-RU" sz="1200">
                <a:latin charset="0" panose="02020603050405020304" pitchFamily="18" typeface="Times New Roman"/>
                <a:cs charset="0" panose="02020603050405020304" pitchFamily="18" typeface="Times New Roman"/>
              </a:rPr>
              <a:t>     </a:t>
            </a:r>
            <a:r>
              <a:rPr dirty="0" lang="ru-RU" smtClean="0" sz="1200">
                <a:latin charset="0" panose="02020603050405020304" pitchFamily="18" typeface="Times New Roman"/>
                <a:cs charset="0" panose="02020603050405020304" pitchFamily="18" typeface="Times New Roman"/>
              </a:rPr>
              <a:t>-  застенчивыми;</a:t>
            </a:r>
            <a:endParaRPr dirty="0" lang="ru-RU" sz="12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0" marL="0">
              <a:buNone/>
            </a:pPr>
            <a:r>
              <a:rPr dirty="0" lang="ru-RU" sz="1200">
                <a:latin charset="0" panose="02020603050405020304" pitchFamily="18" typeface="Times New Roman"/>
                <a:cs charset="0" panose="02020603050405020304" pitchFamily="18" typeface="Times New Roman"/>
              </a:rPr>
              <a:t>      </a:t>
            </a:r>
            <a:r>
              <a:rPr dirty="0" lang="ru-RU" smtClean="0" sz="1200">
                <a:latin charset="0" panose="02020603050405020304" pitchFamily="18" typeface="Times New Roman"/>
                <a:cs charset="0" panose="02020603050405020304" pitchFamily="18" typeface="Times New Roman"/>
              </a:rPr>
              <a:t>- агрессивными;</a:t>
            </a:r>
            <a:endParaRPr dirty="0" lang="ru-RU" sz="12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0" marL="0">
              <a:buNone/>
            </a:pPr>
            <a:r>
              <a:rPr dirty="0" lang="ru-RU" sz="1200">
                <a:latin charset="0" panose="02020603050405020304" pitchFamily="18" typeface="Times New Roman"/>
                <a:cs charset="0" panose="02020603050405020304" pitchFamily="18" typeface="Times New Roman"/>
              </a:rPr>
              <a:t>      </a:t>
            </a:r>
            <a:r>
              <a:rPr dirty="0" lang="ru-RU" smtClean="0" sz="1200">
                <a:latin charset="0" panose="02020603050405020304" pitchFamily="18" typeface="Times New Roman"/>
                <a:cs charset="0" panose="02020603050405020304" pitchFamily="18" typeface="Times New Roman"/>
              </a:rPr>
              <a:t>- </a:t>
            </a:r>
            <a:r>
              <a:rPr dirty="0" err="1" lang="ru-RU" smtClean="0" sz="1200">
                <a:latin charset="0" panose="02020603050405020304" pitchFamily="18" typeface="Times New Roman"/>
                <a:cs charset="0" panose="02020603050405020304" pitchFamily="18" typeface="Times New Roman"/>
              </a:rPr>
              <a:t>гиперактивными</a:t>
            </a:r>
            <a:r>
              <a:rPr dirty="0" lang="ru-RU" smtClean="0" sz="1200">
                <a:latin charset="0" panose="02020603050405020304" pitchFamily="18" typeface="Times New Roman"/>
                <a:cs charset="0" panose="02020603050405020304" pitchFamily="18" typeface="Times New Roman"/>
              </a:rPr>
              <a:t>;</a:t>
            </a:r>
            <a:endParaRPr dirty="0" lang="ru-RU" sz="12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0" marL="0">
              <a:buNone/>
            </a:pPr>
            <a:r>
              <a:rPr dirty="0" lang="ru-RU" sz="1200">
                <a:latin charset="0" panose="02020603050405020304" pitchFamily="18" typeface="Times New Roman"/>
                <a:cs charset="0" panose="02020603050405020304" pitchFamily="18" typeface="Times New Roman"/>
              </a:rPr>
              <a:t>      </a:t>
            </a:r>
            <a:r>
              <a:rPr dirty="0" lang="ru-RU" smtClean="0" sz="1200">
                <a:latin charset="0" panose="02020603050405020304" pitchFamily="18" typeface="Times New Roman"/>
                <a:cs charset="0" panose="02020603050405020304" pitchFamily="18" typeface="Times New Roman"/>
              </a:rPr>
              <a:t>- непослушными.</a:t>
            </a:r>
            <a:endParaRPr dirty="0" lang="ru-RU" sz="1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>
              <a:buFont charset="0" panose="020B0604020202020204" pitchFamily="34" typeface="Arial"/>
              <a:buChar char="•"/>
            </a:pPr>
            <a:r>
              <a:rPr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  <a:t>Подбор, разработка картотек игр, упражнений, дидактических пособий, </a:t>
            </a:r>
            <a:r>
              <a:rPr dirty="0" lang="ru-RU" sz="1400">
                <a:latin charset="0" panose="02020603050405020304" pitchFamily="18" typeface="Times New Roman"/>
                <a:cs charset="0" panose="02020603050405020304" pitchFamily="18" typeface="Times New Roman"/>
              </a:rPr>
              <a:t>н</a:t>
            </a:r>
            <a:r>
              <a:rPr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  <a:t>аправленных на коррекцию и развитие эмоционально-волевого уровня детей.</a:t>
            </a:r>
            <a:endParaRPr dirty="0" i="1" lang="ru-RU" smtClean="0" sz="1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>
              <a:buFont charset="0" panose="020B0604020202020204" pitchFamily="34" typeface="Arial"/>
              <a:buChar char="•"/>
            </a:pPr>
            <a:r>
              <a:rPr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  <a:t>Организация взаимодействия педагогов и детей в соответствии с возрастными и индивидуальными особенностями воспитанников посредством эффективных методик общения:</a:t>
            </a:r>
          </a:p>
          <a:p>
            <a:pPr algn="just" indent="0" marL="0">
              <a:buNone/>
            </a:pPr>
            <a:r>
              <a:rPr dirty="0" lang="ru-RU" sz="1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  <a:t>      - </a:t>
            </a:r>
            <a:r>
              <a:rPr dirty="0" lang="ru-RU" smtClean="0" sz="1200">
                <a:latin charset="0" panose="02020603050405020304" pitchFamily="18" typeface="Times New Roman"/>
                <a:cs charset="0" panose="02020603050405020304" pitchFamily="18" typeface="Times New Roman"/>
              </a:rPr>
              <a:t>активное слушание;</a:t>
            </a:r>
          </a:p>
          <a:p>
            <a:pPr algn="just" indent="0" marL="0">
              <a:buNone/>
            </a:pPr>
            <a:r>
              <a:rPr dirty="0" lang="ru-RU" sz="12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 smtClean="0" sz="1200">
                <a:latin charset="0" panose="02020603050405020304" pitchFamily="18" typeface="Times New Roman"/>
                <a:cs charset="0" panose="02020603050405020304" pitchFamily="18" typeface="Times New Roman"/>
              </a:rPr>
              <a:t>        - ситуация успеха;</a:t>
            </a:r>
          </a:p>
          <a:p>
            <a:pPr algn="just" indent="0" marL="0">
              <a:buNone/>
            </a:pPr>
            <a:r>
              <a:rPr dirty="0" lang="ru-RU" sz="12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 smtClean="0" sz="1200">
                <a:latin charset="0" panose="02020603050405020304" pitchFamily="18" typeface="Times New Roman"/>
                <a:cs charset="0" panose="02020603050405020304" pitchFamily="18" typeface="Times New Roman"/>
              </a:rPr>
              <a:t>        - «Я»-сообщение  и др.</a:t>
            </a:r>
            <a:endParaRPr dirty="0" lang="ru-RU" sz="12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>
              <a:buFont charset="0" panose="020B0604020202020204" pitchFamily="34" typeface="Arial"/>
              <a:buChar char="•"/>
            </a:pPr>
            <a:r>
              <a:rPr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  <a:t>Совместная реализация программ по коррекции и развитию эмоционально-волевой сферы детей. </a:t>
            </a:r>
          </a:p>
          <a:p>
            <a:pPr algn="just" indent="0" marL="0">
              <a:buNone/>
            </a:pPr>
            <a:r>
              <a:rPr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dirty="0" lang="ru-RU" sz="14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7" name="Объект 6"/>
          <p:cNvPicPr>
            <a:picLocks noChangeAspect="1" noGrp="1"/>
          </p:cNvPicPr>
          <p:nvPr>
            <p:ph idx="2" sz="quarter"/>
          </p:nvPr>
        </p:nvPicPr>
        <p:blipFill rotWithShape="1">
          <a:blip r:embed="rId2"/>
          <a:srcRect r="-33"/>
          <a:stretch/>
        </p:blipFill>
        <p:spPr>
          <a:xfrm>
            <a:off x="5514394" y="2420888"/>
            <a:ext cx="3476514" cy="252028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41023" y="0"/>
            <a:ext cx="8823465" cy="10464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  <p:txBody>
          <a:bodyPr wrap="square">
            <a:spAutoFit/>
          </a:bodyPr>
          <a:lstStyle/>
          <a:p>
            <a:pPr algn="ctr"/>
            <a:r>
              <a:rPr b="1" dirty="0" lang="ru-RU" sz="2200">
                <a:solidFill>
                  <a:srgbClr val="B83D68">
                    <a:lumMod val="75000"/>
                  </a:srgb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Психолого-методическая помощь в организации эффективного </a:t>
            </a:r>
            <a:br>
              <a:rPr b="1" dirty="0" lang="ru-RU" sz="2200">
                <a:solidFill>
                  <a:srgbClr val="B83D68">
                    <a:lumMod val="75000"/>
                  </a:srgb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200">
                <a:solidFill>
                  <a:srgbClr val="B83D68">
                    <a:lumMod val="75000"/>
                  </a:srgb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взаимодействия детей и </a:t>
            </a:r>
            <a:r>
              <a:rPr b="1" dirty="0" lang="ru-RU" smtClean="0" sz="2200">
                <a:solidFill>
                  <a:srgbClr val="B83D68">
                    <a:lumMod val="75000"/>
                  </a:srgb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педагогов.</a:t>
            </a:r>
            <a:r>
              <a:rPr b="1" dirty="0" lang="ru-RU" sz="4000">
                <a:solidFill>
                  <a:srgbClr val="B83D68">
                    <a:lumMod val="75000"/>
                  </a:srgb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z="4000">
                <a:solidFill>
                  <a:srgbClr val="B83D68">
                    <a:lumMod val="75000"/>
                  </a:srgb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dirty="0"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6948264" y="5229200"/>
            <a:ext cx="745232" cy="6732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6507697" y="592412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2795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640</TotalTime>
  <Words>706</Words>
  <Application>Microsoft Office PowerPoint</Application>
  <PresentationFormat>Экран (4:3)</PresentationFormat>
  <Paragraphs>108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Cambria</vt:lpstr>
      <vt:lpstr>Franklin Gothic Book</vt:lpstr>
      <vt:lpstr>Perpetua</vt:lpstr>
      <vt:lpstr>Times New Roman</vt:lpstr>
      <vt:lpstr>Wingdings</vt:lpstr>
      <vt:lpstr>Wingdings 2</vt:lpstr>
      <vt:lpstr>Справедливость</vt:lpstr>
      <vt:lpstr> ВЗАИМОДЕЙСТВИЕ ВЗРОСЛЫХ И ДЕТЕЙ В ДОО В УСЛОВИЯХ РЕАЛИЗАЦИИ  ФГОС:  ПСИХОЛОГО-ПЕДАГОГИЧЕСКИЙ МОНИТОРИНГ</vt:lpstr>
      <vt:lpstr>         Федеральный государственный образовательный стандарт дошкольного образования</vt:lpstr>
      <vt:lpstr>Презентация PowerPoint</vt:lpstr>
      <vt:lpstr>Презентация PowerPoint</vt:lpstr>
      <vt:lpstr>  Направления диагностики взаимодействия детей друг с другом и воспитателями </vt:lpstr>
      <vt:lpstr>Презентация PowerPoint</vt:lpstr>
      <vt:lpstr>    Оценивание родителями психолого-педагогических условий в ДОУ.  </vt:lpstr>
      <vt:lpstr>Экспертная оценка самоанализа педагогов. </vt:lpstr>
      <vt:lpstr>   </vt:lpstr>
      <vt:lpstr>СПАСИБО ЗА ВНИМАНИЕ! 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ВЗРОСЛЫХ И ДЕТЕЙ В ДОУ В СООТВЕТСТВИИ С ФГОС: ПСИХОЛОГО-ПЕДАГОГИЧЕСКИЙ МОНИТОРИНГ И ОРГАНИЗАЦИЯ</dc:title>
  <dc:creator>ЮРА</dc:creator>
  <cp:lastModifiedBy>Администратор</cp:lastModifiedBy>
  <cp:revision>62</cp:revision>
  <dcterms:created xsi:type="dcterms:W3CDTF">2015-12-15T07:22:12Z</dcterms:created>
  <dcterms:modified xsi:type="dcterms:W3CDTF">2016-11-08T18:24:05Z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213030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