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306" r:id="rId2"/>
    <p:sldId id="277" r:id="rId3"/>
    <p:sldId id="281" r:id="rId4"/>
    <p:sldId id="283" r:id="rId5"/>
    <p:sldId id="285" r:id="rId6"/>
    <p:sldId id="287" r:id="rId7"/>
    <p:sldId id="260" r:id="rId8"/>
    <p:sldId id="258" r:id="rId9"/>
    <p:sldId id="259" r:id="rId10"/>
    <p:sldId id="267" r:id="rId11"/>
    <p:sldId id="307" r:id="rId12"/>
    <p:sldId id="276" r:id="rId13"/>
    <p:sldId id="268" r:id="rId14"/>
    <p:sldId id="304" r:id="rId15"/>
    <p:sldId id="293" r:id="rId16"/>
    <p:sldId id="302" r:id="rId17"/>
    <p:sldId id="303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2" autoAdjust="0"/>
    <p:restoredTop sz="76848" autoAdjust="0"/>
  </p:normalViewPr>
  <p:slideViewPr>
    <p:cSldViewPr>
      <p:cViewPr varScale="1">
        <p:scale>
          <a:sx n="72" d="100"/>
          <a:sy n="72" d="100"/>
        </p:scale>
        <p:origin x="-13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6F1DE-A1DC-468C-A81D-CA49518B8A1B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E6A91-1F0D-411D-B079-1595C81F0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we move to details such as hair and any other prominent features, like eyes, a nose, a mouth, a moustache, a beard and spectacles.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Hair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colour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the hair?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E6A91-1F0D-411D-B079-1595C81F0DB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Height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    Is this man tall or short?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    And what about this man?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    What can we say about this man height?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E6A91-1F0D-411D-B079-1595C81F0DB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this girl slim or fat?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this girl slim or fat?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E6A91-1F0D-411D-B079-1595C81F0DB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Vocabulary Work 3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I’m going to describe Snow White, but my spectacles are very bad and I can’t see her clearly.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I’m mistaken, correct my mistakes.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I think she is fat.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No, not at all she is slim.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1.    – Her hair is blonde 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2.    - Her hair is long.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3.    – Her eyes are green.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4.   – Her nose is long.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5.   – She is old.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6.   – Her face is oval.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7.   – She is short.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8.   – Her mouth is big.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9.   – She is awful.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10.   – She is stupid.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E6A91-1F0D-411D-B079-1595C81F0DB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Listening.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I’m going to describe Shrek, but I still can’t see very well.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 Look at the pictures and listen to the descriptions. 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Correct my mistake if there is one.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For example: 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Linda is not old. She is young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Shrek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Shrek is big and fat. His body is green. He is bold. His ears are long and funny. He’s got big dark eyes. He’s got a small nose and a big mouth. He‘s got bad manners, but he has got a lot of friends.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E6A91-1F0D-411D-B079-1595C81F0DB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girl (Lara) -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is more than one mistake in this text.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Lara is old.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She is tall and slim. She’s got long, straight and black hair. Her face is round, her eyes are green. She’s got a small straight nose and thin lips. She is wearing white and black T-shirts and a black skirt.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E6A91-1F0D-411D-B079-1595C81F0DB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76;&#1103;\Desktop\&#1082;&#1086;&#1085;&#1089;&#1087;&#1077;&#1082;&#1090;&#1099;\&#1096;&#1072;&#1073;&#1083;&#1086;&#1085;&#1099;\&#1074;&#1085;&#1077;&#1096;&#1085;&#1086;&#1089;&#1090;&#1100;\02%20-%20Ex.%203b,%20p.%2059.mp3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00896" y="3244334"/>
            <a:ext cx="31422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Essay My English classroom.</a:t>
            </a:r>
            <a:endParaRPr lang="ru-RU" dirty="0"/>
          </a:p>
        </p:txBody>
      </p:sp>
      <p:pic>
        <p:nvPicPr>
          <p:cNvPr id="7" name="Рисунок 6" descr="Who is wh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49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38400" y="533400"/>
            <a:ext cx="2895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Is she tall? </a:t>
            </a:r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</a:p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Yes, she is.</a:t>
            </a:r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</a:p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Is she short?</a:t>
            </a:r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</a:p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No, she isn’t.</a:t>
            </a:r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</a:p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Is she slim?</a:t>
            </a:r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</a:p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Is she fat? </a:t>
            </a:r>
          </a:p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Has she got red hair?</a:t>
            </a:r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</a:p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No, she hasn’t.</a:t>
            </a:r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</a:p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Has she got black hair? </a:t>
            </a:r>
            <a:endParaRPr lang="ru-RU" sz="2400" b="1" dirty="0" smtClean="0">
              <a:solidFill>
                <a:schemeClr val="tx2">
                  <a:lumMod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Yes, she has.</a:t>
            </a:r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</a:p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Has she got big eyes?</a:t>
            </a:r>
            <a:endParaRPr lang="ru-RU" sz="2400" b="1" dirty="0" smtClean="0">
              <a:solidFill>
                <a:schemeClr val="tx2">
                  <a:lumMod val="25000"/>
                </a:schemeClr>
              </a:solidFill>
            </a:endParaRPr>
          </a:p>
          <a:p>
            <a:endParaRPr lang="ru-RU" sz="2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Рисунок 3" descr="kisspng-woman-fashion-shopping-beauty-5a6b2291f33bd7.162804921516970641996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53000" y="533400"/>
            <a:ext cx="3886204" cy="5829305"/>
          </a:xfrm>
          <a:prstGeom prst="rect">
            <a:avLst/>
          </a:prstGeom>
        </p:spPr>
      </p:pic>
    </p:spTree>
  </p:cSld>
  <p:clrMapOvr>
    <a:masterClrMapping/>
  </p:clrMapOvr>
  <p:transition spd="slow" advTm="789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isspng-sport-poster-dynamic-sports-figures-silhouette-background-5aa464b5e98b42.4880743715207231259566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" y="228600"/>
            <a:ext cx="8686799" cy="8581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isspng-brian-griffin-peter-griffin-glenn-quagmire-family-family-guy-png-photos-5a72cdc607f7b2.1620584515174732220326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38400" y="1447800"/>
            <a:ext cx="4876800" cy="4876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838200"/>
            <a:ext cx="1736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He is ….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1828800"/>
            <a:ext cx="20601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He has ….</a:t>
            </a:r>
            <a:endParaRPr lang="ru-RU" sz="3200" dirty="0"/>
          </a:p>
        </p:txBody>
      </p:sp>
    </p:spTree>
    <p:custDataLst>
      <p:tags r:id="rId1"/>
    </p:custDataLst>
  </p:cSld>
  <p:clrMapOvr>
    <a:masterClrMapping/>
  </p:clrMapOvr>
  <p:transition advTm="6089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isspng-backpack-scouting-clip-art-children-character-design-5ae1b886e7d126.8471344515247422789495 (1)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15768" y="1219200"/>
            <a:ext cx="7828232" cy="421338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237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Listen and check your dialogue!</a:t>
            </a:r>
            <a:endParaRPr lang="ru-RU" dirty="0"/>
          </a:p>
        </p:txBody>
      </p:sp>
      <p:pic>
        <p:nvPicPr>
          <p:cNvPr id="4" name="02 - Ex. 3b, p. 59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6477000" y="4876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7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88640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Look and choose right variant!</a:t>
            </a:r>
            <a:endParaRPr lang="ru-RU" sz="3200" b="1" dirty="0"/>
          </a:p>
        </p:txBody>
      </p:sp>
      <p:pic>
        <p:nvPicPr>
          <p:cNvPr id="6" name="Рисунок 5" descr="kisspng-cartoon-boyfriend-clip-art-woman-leaning-on-the-arm-of-boyfriend-5a8c6ef83bcf15.23026610151915288824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00400" y="1219200"/>
            <a:ext cx="5633167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106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Tell about yourself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2209800"/>
            <a:ext cx="8229600" cy="500141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ITC Avant Garde Gothic" pitchFamily="34" charset="0"/>
              </a:rPr>
              <a:t>I’m …… (tall / short). </a:t>
            </a: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ITC Avant Garde Gothic" pitchFamily="34" charset="0"/>
              </a:rPr>
              <a:t>I’m …. (thin / plump / fat).</a:t>
            </a: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ITC Avant Garde Gothic" pitchFamily="34" charset="0"/>
              </a:rPr>
              <a:t>I’ve got …. hair and …. eyes.</a:t>
            </a:r>
          </a:p>
          <a:p>
            <a:endParaRPr lang="en-US" b="1" dirty="0" smtClean="0">
              <a:solidFill>
                <a:schemeClr val="tx2">
                  <a:lumMod val="50000"/>
                </a:schemeClr>
              </a:solidFill>
              <a:latin typeface="ITC Avant Garde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1688"/>
            <a:ext cx="8373616" cy="58563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9600" dirty="0" smtClean="0">
                <a:latin typeface="ITC Avant Garde Gothic" pitchFamily="34" charset="0"/>
              </a:rPr>
              <a:t>THANK YOU FOR YOUR JOB!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85800"/>
            <a:ext cx="7561262" cy="647700"/>
          </a:xfrm>
        </p:spPr>
        <p:txBody>
          <a:bodyPr>
            <a:normAutofit fontScale="90000"/>
          </a:bodyPr>
          <a:lstStyle/>
          <a:p>
            <a:r>
              <a:rPr lang="en-US" sz="7200" b="1" dirty="0" smtClean="0">
                <a:solidFill>
                  <a:schemeClr val="tx1"/>
                </a:solidFill>
                <a:latin typeface="Batang" pitchFamily="18" charset="-127"/>
              </a:rPr>
              <a:t>FACE</a:t>
            </a:r>
            <a:endParaRPr lang="ru-RU" sz="7200" b="1" dirty="0">
              <a:solidFill>
                <a:schemeClr val="tx1"/>
              </a:solidFill>
              <a:latin typeface="Batang" pitchFamily="18" charset="-127"/>
            </a:endParaRPr>
          </a:p>
        </p:txBody>
      </p:sp>
      <p:pic>
        <p:nvPicPr>
          <p:cNvPr id="205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745.WAV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48700" y="6362700"/>
            <a:ext cx="304800" cy="304800"/>
          </a:xfrm>
          <a:prstGeom prst="rect">
            <a:avLst/>
          </a:prstGeom>
          <a:noFill/>
        </p:spPr>
      </p:pic>
      <p:pic>
        <p:nvPicPr>
          <p:cNvPr id="10" name="Рисунок 9" descr="transparent-face-head-cartoon-forehead-facial-expression-61c53f0dedba71.5418429316403166859737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09800" y="1087117"/>
            <a:ext cx="5445405" cy="5770883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200" b="1" dirty="0" smtClean="0">
                <a:solidFill>
                  <a:schemeClr val="tx1"/>
                </a:solidFill>
                <a:latin typeface="Batang" pitchFamily="18" charset="-127"/>
              </a:rPr>
              <a:t>EYE</a:t>
            </a:r>
            <a:r>
              <a:rPr lang="en-US" sz="7200" dirty="0" smtClean="0">
                <a:solidFill>
                  <a:schemeClr val="tx1"/>
                </a:solidFill>
                <a:latin typeface="Batang" pitchFamily="18" charset="-127"/>
              </a:rPr>
              <a:t>S</a:t>
            </a:r>
            <a:endParaRPr lang="ru-RU" sz="7200" b="1" dirty="0">
              <a:solidFill>
                <a:schemeClr val="tx1"/>
              </a:solidFill>
              <a:latin typeface="Batang" pitchFamily="18" charset="-127"/>
            </a:endParaRPr>
          </a:p>
        </p:txBody>
      </p:sp>
      <p:pic>
        <p:nvPicPr>
          <p:cNvPr id="3088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994.WAV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48700" y="6362700"/>
            <a:ext cx="304800" cy="304800"/>
          </a:xfrm>
          <a:prstGeom prst="rect">
            <a:avLst/>
          </a:prstGeom>
          <a:noFill/>
        </p:spPr>
      </p:pic>
      <p:pic>
        <p:nvPicPr>
          <p:cNvPr id="7" name="Рисунок 6" descr="5a1becc92a73a2.0928302715117795291739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" y="2819400"/>
            <a:ext cx="7924800" cy="1546327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200" b="1" dirty="0">
                <a:solidFill>
                  <a:schemeClr val="tx1"/>
                </a:solidFill>
                <a:latin typeface="Batang" pitchFamily="18" charset="-127"/>
              </a:rPr>
              <a:t>EAR</a:t>
            </a:r>
            <a:endParaRPr lang="ru-RU" sz="7200" b="1" dirty="0">
              <a:solidFill>
                <a:schemeClr val="tx1"/>
              </a:solidFill>
              <a:latin typeface="Batang" pitchFamily="18" charset="-127"/>
            </a:endParaRPr>
          </a:p>
        </p:txBody>
      </p:sp>
      <p:pic>
        <p:nvPicPr>
          <p:cNvPr id="820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785.WAV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48700" y="6362700"/>
            <a:ext cx="304800" cy="304800"/>
          </a:xfrm>
          <a:prstGeom prst="rect">
            <a:avLst/>
          </a:prstGeom>
          <a:noFill/>
        </p:spPr>
      </p:pic>
      <p:pic>
        <p:nvPicPr>
          <p:cNvPr id="5" name="Рисунок 4" descr="kisspng-ear-canal-computer-icons-symbol-clip-art-ear-5abce0ea38efe0.3284482915223277862332 (1)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00397" y="2057397"/>
            <a:ext cx="2743206" cy="2743206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2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8229600" cy="1143000"/>
          </a:xfrm>
          <a:noFill/>
          <a:ln/>
        </p:spPr>
        <p:txBody>
          <a:bodyPr anchorCtr="1">
            <a:normAutofit fontScale="90000"/>
          </a:bodyPr>
          <a:lstStyle/>
          <a:p>
            <a:r>
              <a:rPr lang="en-US" sz="7200" b="1" dirty="0">
                <a:solidFill>
                  <a:schemeClr val="tx1"/>
                </a:solidFill>
                <a:latin typeface="Batang" pitchFamily="18" charset="-127"/>
              </a:rPr>
              <a:t>NOSE</a:t>
            </a:r>
            <a:endParaRPr lang="ru-RU" sz="7200" b="1" dirty="0">
              <a:solidFill>
                <a:schemeClr val="tx1"/>
              </a:solidFill>
              <a:latin typeface="Batang" pitchFamily="18" charset="-127"/>
            </a:endParaRPr>
          </a:p>
        </p:txBody>
      </p:sp>
      <p:pic>
        <p:nvPicPr>
          <p:cNvPr id="10253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470.WAV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48700" y="6362700"/>
            <a:ext cx="304800" cy="304800"/>
          </a:xfrm>
          <a:prstGeom prst="rect">
            <a:avLst/>
          </a:prstGeom>
          <a:noFill/>
        </p:spPr>
      </p:pic>
      <p:pic>
        <p:nvPicPr>
          <p:cNvPr id="5" name="Рисунок 4" descr="kisspng-christmas-jumper-5d3c1a32ceba00.122181651564219954846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67000" y="1981200"/>
            <a:ext cx="5029200" cy="7205209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5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200" b="1" dirty="0">
                <a:solidFill>
                  <a:schemeClr val="tx1"/>
                </a:solidFill>
                <a:latin typeface="Batang" pitchFamily="18" charset="-127"/>
              </a:rPr>
              <a:t>MOUTH</a:t>
            </a:r>
            <a:endParaRPr lang="ru-RU" sz="7200" b="1" dirty="0">
              <a:solidFill>
                <a:schemeClr val="tx1"/>
              </a:solidFill>
              <a:latin typeface="Batang" pitchFamily="18" charset="-127"/>
            </a:endParaRPr>
          </a:p>
        </p:txBody>
      </p:sp>
      <p:pic>
        <p:nvPicPr>
          <p:cNvPr id="3072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187.WAV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48700" y="6362700"/>
            <a:ext cx="304800" cy="304800"/>
          </a:xfrm>
          <a:prstGeom prst="rect">
            <a:avLst/>
          </a:prstGeom>
          <a:noFill/>
        </p:spPr>
      </p:pic>
      <p:pic>
        <p:nvPicPr>
          <p:cNvPr id="5" name="Рисунок 4" descr="5a365e40edaa24.465091821513512512973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57400" y="2362200"/>
            <a:ext cx="5183548" cy="3244901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7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chemeClr val="tx1"/>
                </a:solidFill>
              </a:rPr>
              <a:t>Hair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3124200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black hair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1800" y="6248400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fair  hair 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1400" y="3429000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brown hair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9400" y="6019800"/>
            <a:ext cx="1418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grey hair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4600" y="312420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red hair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5" name="Рисунок 14" descr="kisspng-beauty-parlour-hairstyle-artificial-hair-integrati-women-hair-5acf4c21ced143.292261121523534881847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38200" y="1295400"/>
            <a:ext cx="1600200" cy="1600200"/>
          </a:xfrm>
          <a:prstGeom prst="rect">
            <a:avLst/>
          </a:prstGeom>
        </p:spPr>
      </p:pic>
      <p:pic>
        <p:nvPicPr>
          <p:cNvPr id="16" name="Рисунок 15" descr="kisspng-hair-coloring-hair-care-hair-loss-layered-hair-5b3bd559c441e9.3203212015306478978039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00400" y="1600200"/>
            <a:ext cx="2110372" cy="1766887"/>
          </a:xfrm>
          <a:prstGeom prst="rect">
            <a:avLst/>
          </a:prstGeom>
        </p:spPr>
      </p:pic>
      <p:pic>
        <p:nvPicPr>
          <p:cNvPr id="17" name="Рисунок 16" descr="kisspng-hair-iron-hair-roller-hair-styling-tools-hair-care-hair-style-5ac0940a177930.044511331522570250096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19800" y="1295400"/>
            <a:ext cx="1752600" cy="1575149"/>
          </a:xfrm>
          <a:prstGeom prst="rect">
            <a:avLst/>
          </a:prstGeom>
        </p:spPr>
      </p:pic>
      <p:pic>
        <p:nvPicPr>
          <p:cNvPr id="18" name="Рисунок 17" descr="kisspng-beauty-conair-infiniti-pro-curl-secret-conair-corp-multi-style-5b3136d78e3f78.3628088115299519595827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90800" y="4038600"/>
            <a:ext cx="2057400" cy="2057400"/>
          </a:xfrm>
          <a:prstGeom prst="rect">
            <a:avLst/>
          </a:prstGeom>
        </p:spPr>
      </p:pic>
      <p:pic>
        <p:nvPicPr>
          <p:cNvPr id="20" name="Рисунок 19" descr="kisspng-hairstyle-long-hair-wig-png-men-hairstyle-file-5ab14b13983c76.4603362415215685316236 (1)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096000" y="3657600"/>
            <a:ext cx="2150248" cy="240588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83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Height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5562600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is tall.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0800" y="5562600"/>
            <a:ext cx="1816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is short.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kisspng-tall-person-japanese-people-weight-loss-5cfb6ff1b38811.517199551559982065735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28800" y="1143000"/>
            <a:ext cx="6324600" cy="446674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7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chemeClr val="tx1"/>
                </a:solidFill>
              </a:rPr>
              <a:t>Build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5638800"/>
            <a:ext cx="1782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She is slim.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5638800"/>
            <a:ext cx="1558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She is fat.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kisspng-tall-person-japanese-people-weight-loss-5cfb6ff1b38811.517199551559982065735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52600" y="1143000"/>
            <a:ext cx="6248400" cy="441293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44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1.7|1.4|1.3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4.2|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|3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1474</TotalTime>
  <Words>483</Words>
  <Application>Microsoft Office PowerPoint</Application>
  <PresentationFormat>Экран (4:3)</PresentationFormat>
  <Paragraphs>79</Paragraphs>
  <Slides>17</Slides>
  <Notes>6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FACE</vt:lpstr>
      <vt:lpstr>EYES</vt:lpstr>
      <vt:lpstr>EAR</vt:lpstr>
      <vt:lpstr>NOSE</vt:lpstr>
      <vt:lpstr>MOUTH</vt:lpstr>
      <vt:lpstr>Hair </vt:lpstr>
      <vt:lpstr>Height </vt:lpstr>
      <vt:lpstr>Build </vt:lpstr>
      <vt:lpstr>Слайд 10</vt:lpstr>
      <vt:lpstr>Слайд 11</vt:lpstr>
      <vt:lpstr>Слайд 12</vt:lpstr>
      <vt:lpstr>Слайд 13</vt:lpstr>
      <vt:lpstr>Listen and check your dialogue!</vt:lpstr>
      <vt:lpstr>Слайд 15</vt:lpstr>
      <vt:lpstr>Tell about yourself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Appearance</dc:title>
  <dc:creator>маргарита</dc:creator>
  <cp:lastModifiedBy>школа</cp:lastModifiedBy>
  <cp:revision>162</cp:revision>
  <dcterms:modified xsi:type="dcterms:W3CDTF">2022-02-20T03:43:27Z</dcterms:modified>
</cp:coreProperties>
</file>