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77" r:id="rId8"/>
    <p:sldId id="260" r:id="rId9"/>
    <p:sldId id="261" r:id="rId10"/>
    <p:sldId id="27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картинки фоны презентаций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28" cy="68865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643050"/>
            <a:ext cx="7772400" cy="271464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00B050"/>
                </a:solidFill>
                <a:latin typeface="Arial Black" pitchFamily="34" charset="0"/>
              </a:rPr>
              <a:t>          </a:t>
            </a:r>
            <a:r>
              <a:rPr lang="ru-RU" sz="4400" dirty="0" err="1" smtClean="0">
                <a:solidFill>
                  <a:srgbClr val="00B050"/>
                </a:solidFill>
                <a:latin typeface="Arial Black" pitchFamily="34" charset="0"/>
              </a:rPr>
              <a:t>Здоровьесберегающие</a:t>
            </a:r>
            <a:r>
              <a:rPr lang="ru-RU" sz="4400" dirty="0" smtClean="0">
                <a:solidFill>
                  <a:srgbClr val="00B050"/>
                </a:solidFill>
                <a:latin typeface="Arial Black" pitchFamily="34" charset="0"/>
              </a:rPr>
              <a:t/>
            </a:r>
            <a:br>
              <a:rPr lang="ru-RU" sz="44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sz="4400" dirty="0" smtClean="0">
                <a:solidFill>
                  <a:srgbClr val="00B050"/>
                </a:solidFill>
                <a:latin typeface="Arial Black" pitchFamily="34" charset="0"/>
              </a:rPr>
              <a:t>   технологии </a:t>
            </a:r>
            <a:endParaRPr lang="ru-RU" sz="44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286256"/>
            <a:ext cx="6172200" cy="1928826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B050"/>
                </a:solidFill>
                <a:latin typeface="Arial Black" pitchFamily="34" charset="0"/>
              </a:rPr>
              <a:t>на занятиях с детьми с ОВЗ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1.Игровой массаж с речевым сопровождением (руки, щёки, уши)</a:t>
            </a:r>
          </a:p>
          <a:p>
            <a:r>
              <a:rPr lang="ru-RU" dirty="0" smtClean="0"/>
              <a:t>2.Дыхательные упражнения</a:t>
            </a:r>
          </a:p>
          <a:p>
            <a:r>
              <a:rPr lang="ru-RU" dirty="0" smtClean="0"/>
              <a:t>3.Пальчиковые упражнения под музыку</a:t>
            </a:r>
          </a:p>
          <a:p>
            <a:r>
              <a:rPr lang="ru-RU" dirty="0" smtClean="0"/>
              <a:t>Развитие зрительно-моторной координации, распределения внимания</a:t>
            </a:r>
          </a:p>
          <a:p>
            <a:r>
              <a:rPr lang="ru-RU" dirty="0" smtClean="0"/>
              <a:t>Упражнения для глаз</a:t>
            </a:r>
          </a:p>
          <a:p>
            <a:r>
              <a:rPr lang="ru-RU" dirty="0" smtClean="0"/>
              <a:t>Просодические упражнения</a:t>
            </a:r>
          </a:p>
          <a:p>
            <a:r>
              <a:rPr lang="ru-RU" dirty="0" smtClean="0"/>
              <a:t>Игра с мячом, двигательная активность</a:t>
            </a:r>
          </a:p>
          <a:p>
            <a:r>
              <a:rPr lang="ru-RU" dirty="0" smtClean="0"/>
              <a:t>Смена деятельности для </a:t>
            </a:r>
            <a:r>
              <a:rPr lang="ru-RU" smtClean="0"/>
              <a:t>предупреждения утомления.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4966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256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Логопедическое занятие по формированию звукопроизношения с элементами обучения грамоте  с детьми старшего возраста.</a:t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>Тема: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Дифференциация звуков П-Б</a:t>
            </a:r>
            <a:r>
              <a:rPr lang="ru-RU" sz="2400" dirty="0" smtClean="0">
                <a:latin typeface="Arial Black" pitchFamily="34" charset="0"/>
              </a:rPr>
              <a:t/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Игровой массаж с </a:t>
            </a:r>
            <a:r>
              <a:rPr lang="ru-RU" sz="240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речевым сопровождением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IMG_20181115_091449_1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2071678"/>
            <a:ext cx="3429000" cy="4572032"/>
          </a:xfrm>
        </p:spPr>
      </p:pic>
      <p:pic>
        <p:nvPicPr>
          <p:cNvPr id="6" name="Содержимое 5" descr="IMG_20181115_091519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675" y="2214554"/>
            <a:ext cx="3429000" cy="4429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8715404" cy="12858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Сопряжённая артикуляционная гимнастика.            Упражнения на дыхание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Содержимое 6" descr="IMG_20181115_091625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8" name="Содержимое 7" descr="IMG_20181115_091628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043890" cy="10715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Пальчиковые упражнения под музыку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фонетическая зарядка (губные звуки П-Б)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6" name="Содержимое 5" descr="IMG_20181115_092240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  <p:pic>
        <p:nvPicPr>
          <p:cNvPr id="1026" name="Picture 2" descr="C:\Documents and Settings\Окулист\Рабочий стол\ЕВ\IMG_20181115_09352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16002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Развитие фонематического слуха, умения давать характеристику звуку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IMG_20181115_091955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11" name="Содержимое 10" descr="IMG_20181115_091827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Задание «Найди, услышь и назови» по авторской методике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Масленко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Е.В.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IMG_20181115_093823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6" name="Содержимое 5" descr="IMG_20181115_093026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«Найди, услышь и назови»</a:t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6 картинок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758138" cy="5286412"/>
          </a:xfrm>
        </p:spPr>
        <p:txBody>
          <a:bodyPr>
            <a:noAutofit/>
          </a:bodyPr>
          <a:lstStyle/>
          <a:p>
            <a:r>
              <a:rPr lang="ru-RU" b="1" dirty="0" smtClean="0"/>
              <a:t>Развитие фонематического восприятия: дифференциация звуков, сходных по артикуляции или акустически,  определение их места в слове</a:t>
            </a:r>
          </a:p>
          <a:p>
            <a:r>
              <a:rPr lang="ru-RU" b="1" dirty="0" smtClean="0"/>
              <a:t>Закрепление </a:t>
            </a:r>
            <a:r>
              <a:rPr lang="ru-RU" b="1" dirty="0" err="1" smtClean="0"/>
              <a:t>графо-моторной</a:t>
            </a:r>
            <a:r>
              <a:rPr lang="ru-RU" b="1" dirty="0" smtClean="0"/>
              <a:t> координации</a:t>
            </a:r>
          </a:p>
          <a:p>
            <a:r>
              <a:rPr lang="ru-RU" b="1" dirty="0" smtClean="0"/>
              <a:t>Распределение, концентрация внимания</a:t>
            </a:r>
          </a:p>
          <a:p>
            <a:r>
              <a:rPr lang="ru-RU" b="1" dirty="0" smtClean="0"/>
              <a:t>Восприятие и удержание сложной инструкции</a:t>
            </a:r>
          </a:p>
          <a:p>
            <a:r>
              <a:rPr lang="ru-RU" b="1" dirty="0" smtClean="0"/>
              <a:t>Развитие ориентировки в малом пространстве</a:t>
            </a:r>
          </a:p>
          <a:p>
            <a:r>
              <a:rPr lang="ru-RU" b="1" dirty="0" smtClean="0"/>
              <a:t>Развитие речи: умение словесно определить месторасположение картинки (использование предлогов, наречий, падежное управление)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5813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Упражнения для глаз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                                        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физминутка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IMG_20181115_092303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6" name="Содержимое 5" descr="IMG_20181115_092327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50017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1.Звуковые клубочки</a:t>
            </a:r>
            <a:r>
              <a:rPr lang="ru-RU" sz="2000" dirty="0" smtClean="0">
                <a:latin typeface="Arial Black" pitchFamily="34" charset="0"/>
              </a:rPr>
              <a:t>: развиваем прослеживающую функцию глаз, просодику речи (силу и высоту голоса), закрепляем графический образ буквы, образуем слоги</a:t>
            </a:r>
            <a:br>
              <a:rPr lang="ru-RU" sz="2000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2. 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Игра с мячом </a:t>
            </a:r>
            <a:r>
              <a:rPr lang="ru-RU" sz="2000" dirty="0" smtClean="0">
                <a:latin typeface="Arial Black" pitchFamily="34" charset="0"/>
              </a:rPr>
              <a:t>как итог занятия.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6" name="Содержимое 5" descr="IMG_20181115_092400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1857364"/>
            <a:ext cx="3429000" cy="4786346"/>
          </a:xfrm>
        </p:spPr>
      </p:pic>
      <p:pic>
        <p:nvPicPr>
          <p:cNvPr id="7" name="Содержимое 6" descr="IMG_20181115_094420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675" y="2071678"/>
            <a:ext cx="3429000" cy="45005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284</TotalTime>
  <Words>183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          Здоровьесберегающие    технологии </vt:lpstr>
      <vt:lpstr>Логопедическое занятие по формированию звукопроизношения с элементами обучения грамоте  с детьми старшего возраста. Тема: Дифференциация звуков П-Б  Игровой массаж с речевым сопровождением</vt:lpstr>
      <vt:lpstr>Сопряжённая артикуляционная гимнастика.            Упражнения на дыхание</vt:lpstr>
      <vt:lpstr>Пальчиковые упражнения под музыку фонетическая зарядка (губные звуки П-Б)</vt:lpstr>
      <vt:lpstr>Развитие фонематического слуха, умения давать характеристику звуку</vt:lpstr>
      <vt:lpstr>Задание «Найди, услышь и назови» по авторской методике Масленко Е.В.</vt:lpstr>
      <vt:lpstr>«Найди, услышь и назови» 6 картинок</vt:lpstr>
      <vt:lpstr>Упражнения для глаз                                           физминутка</vt:lpstr>
      <vt:lpstr>1.Звуковые клубочки: развиваем прослеживающую функцию глаз, просодику речи (силу и высоту голоса), закрепляем графический образ буквы, образуем слоги 2. Игра с мячом как итог занятия.</vt:lpstr>
      <vt:lpstr>Здоровьесберегающие технологии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Здоровьесберегающие    технологии </dc:title>
  <cp:lastModifiedBy>Пользователь Windows</cp:lastModifiedBy>
  <cp:revision>33</cp:revision>
  <dcterms:modified xsi:type="dcterms:W3CDTF">2022-02-20T18:49:26Z</dcterms:modified>
</cp:coreProperties>
</file>