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15"/>
  </p:notesMasterIdLst>
  <p:sldIdLst>
    <p:sldId id="256" r:id="rId2"/>
    <p:sldId id="263" r:id="rId3"/>
    <p:sldId id="265" r:id="rId4"/>
    <p:sldId id="266" r:id="rId5"/>
    <p:sldId id="257" r:id="rId6"/>
    <p:sldId id="268" r:id="rId7"/>
    <p:sldId id="269" r:id="rId8"/>
    <p:sldId id="261" r:id="rId9"/>
    <p:sldId id="270" r:id="rId10"/>
    <p:sldId id="271" r:id="rId11"/>
    <p:sldId id="259" r:id="rId12"/>
    <p:sldId id="260" r:id="rId13"/>
    <p:sldId id="264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A2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0"/>
    <p:restoredTop sz="87326"/>
  </p:normalViewPr>
  <p:slideViewPr>
    <p:cSldViewPr snapToGrid="0" snapToObjects="1">
      <p:cViewPr varScale="1">
        <p:scale>
          <a:sx n="98" d="100"/>
          <a:sy n="98" d="100"/>
        </p:scale>
        <p:origin x="103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4.png"/><Relationship Id="rId4" Type="http://schemas.openxmlformats.org/officeDocument/2006/relationships/image" Target="../media/image5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4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CA249A-040B-41DA-81B8-9A347C96D77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77F22B6-9F58-4D9E-8C28-C8EE3EF2A2CE}">
      <dgm:prSet/>
      <dgm:spPr/>
      <dgm:t>
        <a:bodyPr/>
        <a:lstStyle/>
        <a:p>
          <a:r>
            <a:rPr lang="ru-RU"/>
            <a:t>Все любят рисовать красками .</a:t>
          </a:r>
          <a:endParaRPr lang="en-US"/>
        </a:p>
      </dgm:t>
    </dgm:pt>
    <dgm:pt modelId="{261DD705-E211-404B-972A-A97E3405759B}" type="parTrans" cxnId="{41B50B8D-01C6-45CA-97C4-AA25ABE07007}">
      <dgm:prSet/>
      <dgm:spPr/>
      <dgm:t>
        <a:bodyPr/>
        <a:lstStyle/>
        <a:p>
          <a:endParaRPr lang="en-US"/>
        </a:p>
      </dgm:t>
    </dgm:pt>
    <dgm:pt modelId="{F297A1D3-0071-4188-B277-629397BAC9B6}" type="sibTrans" cxnId="{41B50B8D-01C6-45CA-97C4-AA25ABE07007}">
      <dgm:prSet/>
      <dgm:spPr/>
      <dgm:t>
        <a:bodyPr/>
        <a:lstStyle/>
        <a:p>
          <a:endParaRPr lang="en-US"/>
        </a:p>
      </dgm:t>
    </dgm:pt>
    <dgm:pt modelId="{12FCCFD8-0D01-4D67-B289-84FC1D3108A7}">
      <dgm:prSet/>
      <dgm:spPr/>
      <dgm:t>
        <a:bodyPr/>
        <a:lstStyle/>
        <a:p>
          <a:r>
            <a:rPr lang="ru-RU"/>
            <a:t>Но мало кто знает историю возникновения.</a:t>
          </a:r>
          <a:endParaRPr lang="en-US"/>
        </a:p>
      </dgm:t>
    </dgm:pt>
    <dgm:pt modelId="{E43E1E96-8150-4CA9-9959-8B9596301978}" type="parTrans" cxnId="{974DA4B5-9197-4CF9-87F9-D7F7D652AFC6}">
      <dgm:prSet/>
      <dgm:spPr/>
      <dgm:t>
        <a:bodyPr/>
        <a:lstStyle/>
        <a:p>
          <a:endParaRPr lang="en-US"/>
        </a:p>
      </dgm:t>
    </dgm:pt>
    <dgm:pt modelId="{5B447EFD-CFE5-4C4C-AD13-433AACE11EB0}" type="sibTrans" cxnId="{974DA4B5-9197-4CF9-87F9-D7F7D652AFC6}">
      <dgm:prSet/>
      <dgm:spPr/>
      <dgm:t>
        <a:bodyPr/>
        <a:lstStyle/>
        <a:p>
          <a:endParaRPr lang="en-US"/>
        </a:p>
      </dgm:t>
    </dgm:pt>
    <dgm:pt modelId="{C7DDD8EA-04E0-46DB-B57D-839F95479770}">
      <dgm:prSet/>
      <dgm:spPr/>
      <dgm:t>
        <a:bodyPr/>
        <a:lstStyle/>
        <a:p>
          <a:r>
            <a:rPr lang="ru-RU"/>
            <a:t>А вы знаете её?</a:t>
          </a:r>
          <a:endParaRPr lang="en-US"/>
        </a:p>
      </dgm:t>
    </dgm:pt>
    <dgm:pt modelId="{501C7157-30FA-4638-8109-D7B00D186CD8}" type="parTrans" cxnId="{63914C8A-9194-40C8-B334-F5250A793857}">
      <dgm:prSet/>
      <dgm:spPr/>
      <dgm:t>
        <a:bodyPr/>
        <a:lstStyle/>
        <a:p>
          <a:endParaRPr lang="en-US"/>
        </a:p>
      </dgm:t>
    </dgm:pt>
    <dgm:pt modelId="{3E3C907E-8BC6-4E55-B51E-3E996B4480CD}" type="sibTrans" cxnId="{63914C8A-9194-40C8-B334-F5250A793857}">
      <dgm:prSet/>
      <dgm:spPr/>
      <dgm:t>
        <a:bodyPr/>
        <a:lstStyle/>
        <a:p>
          <a:endParaRPr lang="en-US"/>
        </a:p>
      </dgm:t>
    </dgm:pt>
    <dgm:pt modelId="{0F75E3AC-C378-B44E-B8C5-C2227EBA2DE8}" type="pres">
      <dgm:prSet presAssocID="{4FCA249A-040B-41DA-81B8-9A347C96D77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F1033A8-AECF-884A-A6D7-720BA11F3517}" type="pres">
      <dgm:prSet presAssocID="{077F22B6-9F58-4D9E-8C28-C8EE3EF2A2CE}" presName="linNode" presStyleCnt="0"/>
      <dgm:spPr/>
    </dgm:pt>
    <dgm:pt modelId="{399A15D8-91D8-A546-AF76-03095CA4A7EB}" type="pres">
      <dgm:prSet presAssocID="{077F22B6-9F58-4D9E-8C28-C8EE3EF2A2CE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1C5B45-8D29-324A-93FF-4A2FB9233254}" type="pres">
      <dgm:prSet presAssocID="{F297A1D3-0071-4188-B277-629397BAC9B6}" presName="sp" presStyleCnt="0"/>
      <dgm:spPr/>
    </dgm:pt>
    <dgm:pt modelId="{6BFBCFE8-9F15-604E-9250-2893DCE15AE7}" type="pres">
      <dgm:prSet presAssocID="{12FCCFD8-0D01-4D67-B289-84FC1D3108A7}" presName="linNode" presStyleCnt="0"/>
      <dgm:spPr/>
    </dgm:pt>
    <dgm:pt modelId="{E093049D-0794-7344-B987-3B382AA8A4B3}" type="pres">
      <dgm:prSet presAssocID="{12FCCFD8-0D01-4D67-B289-84FC1D3108A7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A2650D-1CA4-2248-BA1B-5DA76C50DD62}" type="pres">
      <dgm:prSet presAssocID="{5B447EFD-CFE5-4C4C-AD13-433AACE11EB0}" presName="sp" presStyleCnt="0"/>
      <dgm:spPr/>
    </dgm:pt>
    <dgm:pt modelId="{A547D8BF-A70A-AF4D-A83C-4565A5C1360D}" type="pres">
      <dgm:prSet presAssocID="{C7DDD8EA-04E0-46DB-B57D-839F95479770}" presName="linNode" presStyleCnt="0"/>
      <dgm:spPr/>
    </dgm:pt>
    <dgm:pt modelId="{DC54C1B4-ABC8-1E40-9DA5-F528A76B5EEB}" type="pres">
      <dgm:prSet presAssocID="{C7DDD8EA-04E0-46DB-B57D-839F95479770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C74145-69B8-A543-AD48-B43ECAB65454}" type="presOf" srcId="{12FCCFD8-0D01-4D67-B289-84FC1D3108A7}" destId="{E093049D-0794-7344-B987-3B382AA8A4B3}" srcOrd="0" destOrd="0" presId="urn:microsoft.com/office/officeart/2005/8/layout/vList5"/>
    <dgm:cxn modelId="{974DA4B5-9197-4CF9-87F9-D7F7D652AFC6}" srcId="{4FCA249A-040B-41DA-81B8-9A347C96D77D}" destId="{12FCCFD8-0D01-4D67-B289-84FC1D3108A7}" srcOrd="1" destOrd="0" parTransId="{E43E1E96-8150-4CA9-9959-8B9596301978}" sibTransId="{5B447EFD-CFE5-4C4C-AD13-433AACE11EB0}"/>
    <dgm:cxn modelId="{C4C7DA63-EB48-1849-AD3C-E6A19A4FF6AA}" type="presOf" srcId="{077F22B6-9F58-4D9E-8C28-C8EE3EF2A2CE}" destId="{399A15D8-91D8-A546-AF76-03095CA4A7EB}" srcOrd="0" destOrd="0" presId="urn:microsoft.com/office/officeart/2005/8/layout/vList5"/>
    <dgm:cxn modelId="{FD5CF145-E99D-EE4D-BC5D-3F3344AAE68F}" type="presOf" srcId="{C7DDD8EA-04E0-46DB-B57D-839F95479770}" destId="{DC54C1B4-ABC8-1E40-9DA5-F528A76B5EEB}" srcOrd="0" destOrd="0" presId="urn:microsoft.com/office/officeart/2005/8/layout/vList5"/>
    <dgm:cxn modelId="{26CE3EFB-DFC9-2A4B-82D0-B7FC0762E1E8}" type="presOf" srcId="{4FCA249A-040B-41DA-81B8-9A347C96D77D}" destId="{0F75E3AC-C378-B44E-B8C5-C2227EBA2DE8}" srcOrd="0" destOrd="0" presId="urn:microsoft.com/office/officeart/2005/8/layout/vList5"/>
    <dgm:cxn modelId="{41B50B8D-01C6-45CA-97C4-AA25ABE07007}" srcId="{4FCA249A-040B-41DA-81B8-9A347C96D77D}" destId="{077F22B6-9F58-4D9E-8C28-C8EE3EF2A2CE}" srcOrd="0" destOrd="0" parTransId="{261DD705-E211-404B-972A-A97E3405759B}" sibTransId="{F297A1D3-0071-4188-B277-629397BAC9B6}"/>
    <dgm:cxn modelId="{63914C8A-9194-40C8-B334-F5250A793857}" srcId="{4FCA249A-040B-41DA-81B8-9A347C96D77D}" destId="{C7DDD8EA-04E0-46DB-B57D-839F95479770}" srcOrd="2" destOrd="0" parTransId="{501C7157-30FA-4638-8109-D7B00D186CD8}" sibTransId="{3E3C907E-8BC6-4E55-B51E-3E996B4480CD}"/>
    <dgm:cxn modelId="{D107D6D9-024F-274C-BC7D-02E29D01F65E}" type="presParOf" srcId="{0F75E3AC-C378-B44E-B8C5-C2227EBA2DE8}" destId="{5F1033A8-AECF-884A-A6D7-720BA11F3517}" srcOrd="0" destOrd="0" presId="urn:microsoft.com/office/officeart/2005/8/layout/vList5"/>
    <dgm:cxn modelId="{8C6C9FD7-F9FA-F64B-BF9D-1950E1183B43}" type="presParOf" srcId="{5F1033A8-AECF-884A-A6D7-720BA11F3517}" destId="{399A15D8-91D8-A546-AF76-03095CA4A7EB}" srcOrd="0" destOrd="0" presId="urn:microsoft.com/office/officeart/2005/8/layout/vList5"/>
    <dgm:cxn modelId="{F503862B-FEAE-C744-B1C1-1277EA44A51A}" type="presParOf" srcId="{0F75E3AC-C378-B44E-B8C5-C2227EBA2DE8}" destId="{2B1C5B45-8D29-324A-93FF-4A2FB9233254}" srcOrd="1" destOrd="0" presId="urn:microsoft.com/office/officeart/2005/8/layout/vList5"/>
    <dgm:cxn modelId="{69A2A108-7064-8445-A5B9-A3F662866193}" type="presParOf" srcId="{0F75E3AC-C378-B44E-B8C5-C2227EBA2DE8}" destId="{6BFBCFE8-9F15-604E-9250-2893DCE15AE7}" srcOrd="2" destOrd="0" presId="urn:microsoft.com/office/officeart/2005/8/layout/vList5"/>
    <dgm:cxn modelId="{6F6C685B-96B4-5540-B460-90B53ED2E19D}" type="presParOf" srcId="{6BFBCFE8-9F15-604E-9250-2893DCE15AE7}" destId="{E093049D-0794-7344-B987-3B382AA8A4B3}" srcOrd="0" destOrd="0" presId="urn:microsoft.com/office/officeart/2005/8/layout/vList5"/>
    <dgm:cxn modelId="{9206F1A4-0ABD-D94E-8640-47E6F3C0F201}" type="presParOf" srcId="{0F75E3AC-C378-B44E-B8C5-C2227EBA2DE8}" destId="{53A2650D-1CA4-2248-BA1B-5DA76C50DD62}" srcOrd="3" destOrd="0" presId="urn:microsoft.com/office/officeart/2005/8/layout/vList5"/>
    <dgm:cxn modelId="{FE69C438-9A54-7B48-A3C3-F6939F35F8F0}" type="presParOf" srcId="{0F75E3AC-C378-B44E-B8C5-C2227EBA2DE8}" destId="{A547D8BF-A70A-AF4D-A83C-4565A5C1360D}" srcOrd="4" destOrd="0" presId="urn:microsoft.com/office/officeart/2005/8/layout/vList5"/>
    <dgm:cxn modelId="{4B8599AB-922D-CF4E-988E-20A0CF90C18D}" type="presParOf" srcId="{A547D8BF-A70A-AF4D-A83C-4565A5C1360D}" destId="{DC54C1B4-ABC8-1E40-9DA5-F528A76B5EEB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DE38A67-9EC3-46D2-940F-1187145BFC4C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2CC2AEF5-721B-4A9F-B457-4A8913557505}">
      <dgm:prSet/>
      <dgm:spPr/>
      <dgm:t>
        <a:bodyPr/>
        <a:lstStyle/>
        <a:p>
          <a:pPr>
            <a:lnSpc>
              <a:spcPct val="100000"/>
            </a:lnSpc>
          </a:pPr>
          <a:r>
            <a:rPr lang="ru-RU" dirty="0"/>
            <a:t>Узнать историю возникновения</a:t>
          </a:r>
          <a:endParaRPr lang="en-US" dirty="0"/>
        </a:p>
      </dgm:t>
    </dgm:pt>
    <dgm:pt modelId="{CF29B219-F91A-4B14-946D-55DD25D3FAA4}" type="parTrans" cxnId="{B0417A03-6A3C-4738-8EA8-A2BB10AF1167}">
      <dgm:prSet/>
      <dgm:spPr/>
      <dgm:t>
        <a:bodyPr/>
        <a:lstStyle/>
        <a:p>
          <a:endParaRPr lang="en-US"/>
        </a:p>
      </dgm:t>
    </dgm:pt>
    <dgm:pt modelId="{2281C245-1CA3-4BC6-B3FD-A368A7EA31CF}" type="sibTrans" cxnId="{B0417A03-6A3C-4738-8EA8-A2BB10AF1167}">
      <dgm:prSet/>
      <dgm:spPr/>
      <dgm:t>
        <a:bodyPr/>
        <a:lstStyle/>
        <a:p>
          <a:endParaRPr lang="en-US"/>
        </a:p>
      </dgm:t>
    </dgm:pt>
    <dgm:pt modelId="{3E3F4466-1626-4972-A7F1-2467DD228C70}">
      <dgm:prSet/>
      <dgm:spPr/>
      <dgm:t>
        <a:bodyPr/>
        <a:lstStyle/>
        <a:p>
          <a:pPr>
            <a:lnSpc>
              <a:spcPct val="100000"/>
            </a:lnSpc>
          </a:pPr>
          <a:r>
            <a:rPr lang="ru-RU" dirty="0"/>
            <a:t>Изучить состав</a:t>
          </a:r>
          <a:endParaRPr lang="en-US" dirty="0"/>
        </a:p>
      </dgm:t>
    </dgm:pt>
    <dgm:pt modelId="{34D102BF-61F4-4D46-977B-9B29C9E0EF66}" type="parTrans" cxnId="{0F82C330-C9BD-4AC5-A81C-23E77F932A00}">
      <dgm:prSet/>
      <dgm:spPr/>
      <dgm:t>
        <a:bodyPr/>
        <a:lstStyle/>
        <a:p>
          <a:endParaRPr lang="en-US"/>
        </a:p>
      </dgm:t>
    </dgm:pt>
    <dgm:pt modelId="{0A9C5CF4-0B3A-4D8D-B804-89CDBC3FD493}" type="sibTrans" cxnId="{0F82C330-C9BD-4AC5-A81C-23E77F932A00}">
      <dgm:prSet/>
      <dgm:spPr/>
      <dgm:t>
        <a:bodyPr/>
        <a:lstStyle/>
        <a:p>
          <a:endParaRPr lang="en-US"/>
        </a:p>
      </dgm:t>
    </dgm:pt>
    <dgm:pt modelId="{E18264D1-D27A-4F25-B9B8-7B2A8386EB57}">
      <dgm:prSet/>
      <dgm:spPr/>
      <dgm:t>
        <a:bodyPr/>
        <a:lstStyle/>
        <a:p>
          <a:pPr>
            <a:lnSpc>
              <a:spcPct val="100000"/>
            </a:lnSpc>
          </a:pPr>
          <a:r>
            <a:rPr lang="ru-RU"/>
            <a:t>Понять историческую и художественную ценность</a:t>
          </a:r>
          <a:endParaRPr lang="en-US"/>
        </a:p>
      </dgm:t>
    </dgm:pt>
    <dgm:pt modelId="{08F7ED71-C68C-4983-8BB5-F1E34D21ABF0}" type="parTrans" cxnId="{15F2FAB3-85F8-445C-9D64-C7691BAA49AF}">
      <dgm:prSet/>
      <dgm:spPr/>
      <dgm:t>
        <a:bodyPr/>
        <a:lstStyle/>
        <a:p>
          <a:endParaRPr lang="en-US"/>
        </a:p>
      </dgm:t>
    </dgm:pt>
    <dgm:pt modelId="{D3F206F3-B6CE-46F1-8E9B-6BB6495BEB2B}" type="sibTrans" cxnId="{15F2FAB3-85F8-445C-9D64-C7691BAA49AF}">
      <dgm:prSet/>
      <dgm:spPr/>
      <dgm:t>
        <a:bodyPr/>
        <a:lstStyle/>
        <a:p>
          <a:endParaRPr lang="en-US"/>
        </a:p>
      </dgm:t>
    </dgm:pt>
    <dgm:pt modelId="{4C8800D7-3718-4F8F-98C4-65C94D65F564}" type="pres">
      <dgm:prSet presAssocID="{FDE38A67-9EC3-46D2-940F-1187145BFC4C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E8096FA-BAED-4B6D-ACFD-4116BB32FF13}" type="pres">
      <dgm:prSet presAssocID="{2CC2AEF5-721B-4A9F-B457-4A8913557505}" presName="compNode" presStyleCnt="0"/>
      <dgm:spPr/>
    </dgm:pt>
    <dgm:pt modelId="{78470799-58D9-49AB-8DB7-ABBE619D9D24}" type="pres">
      <dgm:prSet presAssocID="{2CC2AEF5-721B-4A9F-B457-4A891355750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Флажок"/>
        </a:ext>
      </dgm:extLst>
    </dgm:pt>
    <dgm:pt modelId="{FD004716-4025-4090-BCFC-2E41FE9A69F8}" type="pres">
      <dgm:prSet presAssocID="{2CC2AEF5-721B-4A9F-B457-4A8913557505}" presName="spaceRect" presStyleCnt="0"/>
      <dgm:spPr/>
    </dgm:pt>
    <dgm:pt modelId="{86829A48-5E22-4325-A67C-C806C9C812B5}" type="pres">
      <dgm:prSet presAssocID="{2CC2AEF5-721B-4A9F-B457-4A8913557505}" presName="textRect" presStyleLbl="revTx" presStyleIdx="0" presStyleCnt="3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6B836837-EBDD-4B72-8C06-B3EB0A4AC359}" type="pres">
      <dgm:prSet presAssocID="{2281C245-1CA3-4BC6-B3FD-A368A7EA31CF}" presName="sibTrans" presStyleCnt="0"/>
      <dgm:spPr/>
    </dgm:pt>
    <dgm:pt modelId="{44027275-D9D1-4BF6-9736-5258CB0B3848}" type="pres">
      <dgm:prSet presAssocID="{3E3F4466-1626-4972-A7F1-2467DD228C70}" presName="compNode" presStyleCnt="0"/>
      <dgm:spPr/>
    </dgm:pt>
    <dgm:pt modelId="{71C94493-811A-4684-B1CB-9B51DC6678F9}" type="pres">
      <dgm:prSet presAssocID="{3E3F4466-1626-4972-A7F1-2467DD228C7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Бабочка"/>
        </a:ext>
      </dgm:extLst>
    </dgm:pt>
    <dgm:pt modelId="{43AD5C46-2937-49F6-ADFE-2DDF11121A2B}" type="pres">
      <dgm:prSet presAssocID="{3E3F4466-1626-4972-A7F1-2467DD228C70}" presName="spaceRect" presStyleCnt="0"/>
      <dgm:spPr/>
    </dgm:pt>
    <dgm:pt modelId="{DA32610E-7E80-4411-BA1D-C63E01A33D0F}" type="pres">
      <dgm:prSet presAssocID="{3E3F4466-1626-4972-A7F1-2467DD228C70}" presName="textRect" presStyleLbl="revTx" presStyleIdx="1" presStyleCnt="3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04BBE4FA-F6F6-4117-9CFD-6761E6866ADD}" type="pres">
      <dgm:prSet presAssocID="{0A9C5CF4-0B3A-4D8D-B804-89CDBC3FD493}" presName="sibTrans" presStyleCnt="0"/>
      <dgm:spPr/>
    </dgm:pt>
    <dgm:pt modelId="{1FE9379D-C0C7-4ACE-BD4B-8C54674CD892}" type="pres">
      <dgm:prSet presAssocID="{E18264D1-D27A-4F25-B9B8-7B2A8386EB57}" presName="compNode" presStyleCnt="0"/>
      <dgm:spPr/>
    </dgm:pt>
    <dgm:pt modelId="{FC3E15EE-7E12-4967-8823-8054E18CA0AF}" type="pres">
      <dgm:prSet presAssocID="{E18264D1-D27A-4F25-B9B8-7B2A8386EB57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47473F64-5965-499B-9F2F-AB4C1701AD16}" type="pres">
      <dgm:prSet presAssocID="{E18264D1-D27A-4F25-B9B8-7B2A8386EB57}" presName="spaceRect" presStyleCnt="0"/>
      <dgm:spPr/>
    </dgm:pt>
    <dgm:pt modelId="{4867F210-E497-4970-BD66-AF6894B9E609}" type="pres">
      <dgm:prSet presAssocID="{E18264D1-D27A-4F25-B9B8-7B2A8386EB57}" presName="textRect" presStyleLbl="revTx" presStyleIdx="2" presStyleCnt="3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F2FAB3-85F8-445C-9D64-C7691BAA49AF}" srcId="{FDE38A67-9EC3-46D2-940F-1187145BFC4C}" destId="{E18264D1-D27A-4F25-B9B8-7B2A8386EB57}" srcOrd="2" destOrd="0" parTransId="{08F7ED71-C68C-4983-8BB5-F1E34D21ABF0}" sibTransId="{D3F206F3-B6CE-46F1-8E9B-6BB6495BEB2B}"/>
    <dgm:cxn modelId="{02410FB7-4A37-F24C-9EC1-964E8AFA471E}" type="presOf" srcId="{3E3F4466-1626-4972-A7F1-2467DD228C70}" destId="{DA32610E-7E80-4411-BA1D-C63E01A33D0F}" srcOrd="0" destOrd="0" presId="urn:microsoft.com/office/officeart/2018/2/layout/IconLabelList"/>
    <dgm:cxn modelId="{0F82C330-C9BD-4AC5-A81C-23E77F932A00}" srcId="{FDE38A67-9EC3-46D2-940F-1187145BFC4C}" destId="{3E3F4466-1626-4972-A7F1-2467DD228C70}" srcOrd="1" destOrd="0" parTransId="{34D102BF-61F4-4D46-977B-9B29C9E0EF66}" sibTransId="{0A9C5CF4-0B3A-4D8D-B804-89CDBC3FD493}"/>
    <dgm:cxn modelId="{0B97A90D-6533-2745-8453-1012813FEF31}" type="presOf" srcId="{2CC2AEF5-721B-4A9F-B457-4A8913557505}" destId="{86829A48-5E22-4325-A67C-C806C9C812B5}" srcOrd="0" destOrd="0" presId="urn:microsoft.com/office/officeart/2018/2/layout/IconLabelList"/>
    <dgm:cxn modelId="{172158CE-BD8E-EC45-96A4-C2C272CCECE5}" type="presOf" srcId="{FDE38A67-9EC3-46D2-940F-1187145BFC4C}" destId="{4C8800D7-3718-4F8F-98C4-65C94D65F564}" srcOrd="0" destOrd="0" presId="urn:microsoft.com/office/officeart/2018/2/layout/IconLabelList"/>
    <dgm:cxn modelId="{B0417A03-6A3C-4738-8EA8-A2BB10AF1167}" srcId="{FDE38A67-9EC3-46D2-940F-1187145BFC4C}" destId="{2CC2AEF5-721B-4A9F-B457-4A8913557505}" srcOrd="0" destOrd="0" parTransId="{CF29B219-F91A-4B14-946D-55DD25D3FAA4}" sibTransId="{2281C245-1CA3-4BC6-B3FD-A368A7EA31CF}"/>
    <dgm:cxn modelId="{04C06699-BF98-4B4B-9A26-2FDF93CC080B}" type="presOf" srcId="{E18264D1-D27A-4F25-B9B8-7B2A8386EB57}" destId="{4867F210-E497-4970-BD66-AF6894B9E609}" srcOrd="0" destOrd="0" presId="urn:microsoft.com/office/officeart/2018/2/layout/IconLabelList"/>
    <dgm:cxn modelId="{E06E630B-06A7-9745-AAEA-B1BF3247490A}" type="presParOf" srcId="{4C8800D7-3718-4F8F-98C4-65C94D65F564}" destId="{DE8096FA-BAED-4B6D-ACFD-4116BB32FF13}" srcOrd="0" destOrd="0" presId="urn:microsoft.com/office/officeart/2018/2/layout/IconLabelList"/>
    <dgm:cxn modelId="{16239266-86F3-CB45-BA3C-9B723A30CE2D}" type="presParOf" srcId="{DE8096FA-BAED-4B6D-ACFD-4116BB32FF13}" destId="{78470799-58D9-49AB-8DB7-ABBE619D9D24}" srcOrd="0" destOrd="0" presId="urn:microsoft.com/office/officeart/2018/2/layout/IconLabelList"/>
    <dgm:cxn modelId="{EEE45AA5-35CD-D543-B002-61765AB36F2C}" type="presParOf" srcId="{DE8096FA-BAED-4B6D-ACFD-4116BB32FF13}" destId="{FD004716-4025-4090-BCFC-2E41FE9A69F8}" srcOrd="1" destOrd="0" presId="urn:microsoft.com/office/officeart/2018/2/layout/IconLabelList"/>
    <dgm:cxn modelId="{6F18232A-C7FF-0C40-9A50-FD6783F1261E}" type="presParOf" srcId="{DE8096FA-BAED-4B6D-ACFD-4116BB32FF13}" destId="{86829A48-5E22-4325-A67C-C806C9C812B5}" srcOrd="2" destOrd="0" presId="urn:microsoft.com/office/officeart/2018/2/layout/IconLabelList"/>
    <dgm:cxn modelId="{AEB92644-A872-4846-98EC-2A2419ACE6AC}" type="presParOf" srcId="{4C8800D7-3718-4F8F-98C4-65C94D65F564}" destId="{6B836837-EBDD-4B72-8C06-B3EB0A4AC359}" srcOrd="1" destOrd="0" presId="urn:microsoft.com/office/officeart/2018/2/layout/IconLabelList"/>
    <dgm:cxn modelId="{EF9ACA97-BCFF-D34D-9126-85C309DE682F}" type="presParOf" srcId="{4C8800D7-3718-4F8F-98C4-65C94D65F564}" destId="{44027275-D9D1-4BF6-9736-5258CB0B3848}" srcOrd="2" destOrd="0" presId="urn:microsoft.com/office/officeart/2018/2/layout/IconLabelList"/>
    <dgm:cxn modelId="{4CC0518B-783C-0943-8638-C1C788230356}" type="presParOf" srcId="{44027275-D9D1-4BF6-9736-5258CB0B3848}" destId="{71C94493-811A-4684-B1CB-9B51DC6678F9}" srcOrd="0" destOrd="0" presId="urn:microsoft.com/office/officeart/2018/2/layout/IconLabelList"/>
    <dgm:cxn modelId="{4DB5DECD-89FB-5747-A71C-9DFCE6DF972A}" type="presParOf" srcId="{44027275-D9D1-4BF6-9736-5258CB0B3848}" destId="{43AD5C46-2937-49F6-ADFE-2DDF11121A2B}" srcOrd="1" destOrd="0" presId="urn:microsoft.com/office/officeart/2018/2/layout/IconLabelList"/>
    <dgm:cxn modelId="{2DE1FA7D-4F0A-5441-881D-EFD13EE85653}" type="presParOf" srcId="{44027275-D9D1-4BF6-9736-5258CB0B3848}" destId="{DA32610E-7E80-4411-BA1D-C63E01A33D0F}" srcOrd="2" destOrd="0" presId="urn:microsoft.com/office/officeart/2018/2/layout/IconLabelList"/>
    <dgm:cxn modelId="{16A09E37-CE1D-504E-8094-635DA53E13CF}" type="presParOf" srcId="{4C8800D7-3718-4F8F-98C4-65C94D65F564}" destId="{04BBE4FA-F6F6-4117-9CFD-6761E6866ADD}" srcOrd="3" destOrd="0" presId="urn:microsoft.com/office/officeart/2018/2/layout/IconLabelList"/>
    <dgm:cxn modelId="{65623BA4-F019-2649-AD04-6BE1B591C172}" type="presParOf" srcId="{4C8800D7-3718-4F8F-98C4-65C94D65F564}" destId="{1FE9379D-C0C7-4ACE-BD4B-8C54674CD892}" srcOrd="4" destOrd="0" presId="urn:microsoft.com/office/officeart/2018/2/layout/IconLabelList"/>
    <dgm:cxn modelId="{5EE7945E-01AA-204D-B600-708187077E60}" type="presParOf" srcId="{1FE9379D-C0C7-4ACE-BD4B-8C54674CD892}" destId="{FC3E15EE-7E12-4967-8823-8054E18CA0AF}" srcOrd="0" destOrd="0" presId="urn:microsoft.com/office/officeart/2018/2/layout/IconLabelList"/>
    <dgm:cxn modelId="{F8C91449-55C6-D949-A639-8A66A8785F16}" type="presParOf" srcId="{1FE9379D-C0C7-4ACE-BD4B-8C54674CD892}" destId="{47473F64-5965-499B-9F2F-AB4C1701AD16}" srcOrd="1" destOrd="0" presId="urn:microsoft.com/office/officeart/2018/2/layout/IconLabelList"/>
    <dgm:cxn modelId="{3A805C91-AFF8-0440-B955-0C7E3792D817}" type="presParOf" srcId="{1FE9379D-C0C7-4ACE-BD4B-8C54674CD892}" destId="{4867F210-E497-4970-BD66-AF6894B9E609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9A15D8-91D8-A546-AF76-03095CA4A7EB}">
      <dsp:nvSpPr>
        <dsp:cNvPr id="0" name=""/>
        <dsp:cNvSpPr/>
      </dsp:nvSpPr>
      <dsp:spPr>
        <a:xfrm>
          <a:off x="2001519" y="2641"/>
          <a:ext cx="2251710" cy="174309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/>
            <a:t>Все любят рисовать красками .</a:t>
          </a:r>
          <a:endParaRPr lang="en-US" sz="2100" kern="1200"/>
        </a:p>
      </dsp:txBody>
      <dsp:txXfrm>
        <a:off x="2086610" y="87732"/>
        <a:ext cx="2081528" cy="1572909"/>
      </dsp:txXfrm>
    </dsp:sp>
    <dsp:sp modelId="{E093049D-0794-7344-B987-3B382AA8A4B3}">
      <dsp:nvSpPr>
        <dsp:cNvPr id="0" name=""/>
        <dsp:cNvSpPr/>
      </dsp:nvSpPr>
      <dsp:spPr>
        <a:xfrm>
          <a:off x="2001519" y="1832886"/>
          <a:ext cx="2251710" cy="174309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/>
            <a:t>Но мало кто знает историю возникновения.</a:t>
          </a:r>
          <a:endParaRPr lang="en-US" sz="2100" kern="1200"/>
        </a:p>
      </dsp:txBody>
      <dsp:txXfrm>
        <a:off x="2086610" y="1917977"/>
        <a:ext cx="2081528" cy="1572909"/>
      </dsp:txXfrm>
    </dsp:sp>
    <dsp:sp modelId="{DC54C1B4-ABC8-1E40-9DA5-F528A76B5EEB}">
      <dsp:nvSpPr>
        <dsp:cNvPr id="0" name=""/>
        <dsp:cNvSpPr/>
      </dsp:nvSpPr>
      <dsp:spPr>
        <a:xfrm>
          <a:off x="2001519" y="3663132"/>
          <a:ext cx="2251710" cy="174309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/>
            <a:t>А вы знаете её?</a:t>
          </a:r>
          <a:endParaRPr lang="en-US" sz="2100" kern="1200"/>
        </a:p>
      </dsp:txBody>
      <dsp:txXfrm>
        <a:off x="2086610" y="3748223"/>
        <a:ext cx="2081528" cy="15729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470799-58D9-49AB-8DB7-ABBE619D9D24}">
      <dsp:nvSpPr>
        <dsp:cNvPr id="0" name=""/>
        <dsp:cNvSpPr/>
      </dsp:nvSpPr>
      <dsp:spPr>
        <a:xfrm>
          <a:off x="1103191" y="619702"/>
          <a:ext cx="1281321" cy="128132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 w="12700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829A48-5E22-4325-A67C-C806C9C812B5}">
      <dsp:nvSpPr>
        <dsp:cNvPr id="0" name=""/>
        <dsp:cNvSpPr/>
      </dsp:nvSpPr>
      <dsp:spPr>
        <a:xfrm>
          <a:off x="320161" y="2254397"/>
          <a:ext cx="28473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/>
            <a:t>Узнать историю возникновения</a:t>
          </a:r>
          <a:endParaRPr lang="en-US" sz="1900" kern="1200" dirty="0"/>
        </a:p>
      </dsp:txBody>
      <dsp:txXfrm>
        <a:off x="320161" y="2254397"/>
        <a:ext cx="2847381" cy="720000"/>
      </dsp:txXfrm>
    </dsp:sp>
    <dsp:sp modelId="{71C94493-811A-4684-B1CB-9B51DC6678F9}">
      <dsp:nvSpPr>
        <dsp:cNvPr id="0" name=""/>
        <dsp:cNvSpPr/>
      </dsp:nvSpPr>
      <dsp:spPr>
        <a:xfrm>
          <a:off x="4448864" y="619702"/>
          <a:ext cx="1281321" cy="128132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 w="12700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32610E-7E80-4411-BA1D-C63E01A33D0F}">
      <dsp:nvSpPr>
        <dsp:cNvPr id="0" name=""/>
        <dsp:cNvSpPr/>
      </dsp:nvSpPr>
      <dsp:spPr>
        <a:xfrm>
          <a:off x="3665834" y="2254397"/>
          <a:ext cx="28473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/>
            <a:t>Изучить состав</a:t>
          </a:r>
          <a:endParaRPr lang="en-US" sz="1900" kern="1200" dirty="0"/>
        </a:p>
      </dsp:txBody>
      <dsp:txXfrm>
        <a:off x="3665834" y="2254397"/>
        <a:ext cx="2847381" cy="720000"/>
      </dsp:txXfrm>
    </dsp:sp>
    <dsp:sp modelId="{FC3E15EE-7E12-4967-8823-8054E18CA0AF}">
      <dsp:nvSpPr>
        <dsp:cNvPr id="0" name=""/>
        <dsp:cNvSpPr/>
      </dsp:nvSpPr>
      <dsp:spPr>
        <a:xfrm>
          <a:off x="7794537" y="619702"/>
          <a:ext cx="1281321" cy="128132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a:blipFill>
        <a:ln w="12700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67F210-E497-4970-BD66-AF6894B9E609}">
      <dsp:nvSpPr>
        <dsp:cNvPr id="0" name=""/>
        <dsp:cNvSpPr/>
      </dsp:nvSpPr>
      <dsp:spPr>
        <a:xfrm>
          <a:off x="7011507" y="2254397"/>
          <a:ext cx="28473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/>
            <a:t>Понять историческую и художественную ценность</a:t>
          </a:r>
          <a:endParaRPr lang="en-US" sz="1900" kern="1200"/>
        </a:p>
      </dsp:txBody>
      <dsp:txXfrm>
        <a:off x="7011507" y="2254397"/>
        <a:ext cx="2847381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93228-AFDC-784B-8CE6-1AC21C6D38D2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163A7-8956-0040-8C36-063AAA5FD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400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163A7-8956-0040-8C36-063AAA5FD97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541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AB3A824-1A51-4B26-AD58-A6D8E14F6C04}" type="datetimeFigureOut">
              <a:rPr lang="en-US" smtClean="0"/>
              <a:t>2/17/2022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8528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smtClean="0"/>
              <a:t>2/17/2022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230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smtClean="0"/>
              <a:t>2/17/2022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252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smtClean="0"/>
              <a:t>2/17/2022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278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E5059C3-6A89-4494-99FF-5A4D6FFD50EB}" type="datetimeFigureOut">
              <a:rPr lang="en-US" smtClean="0"/>
              <a:t>2/17/2022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8929152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smtClean="0"/>
              <a:t>2/17/2022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602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smtClean="0"/>
              <a:t>2/17/2022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5710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smtClean="0"/>
              <a:t>2/17/2022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433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smtClean="0"/>
              <a:t>2/17/2022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23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37D525BB-DA17-4BA0-B3C8-3AC3ABC827E6}" type="datetimeFigureOut">
              <a:rPr lang="en-US" smtClean="0"/>
              <a:t>2/17/2022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599184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B16C4C9A-3960-41CF-A4E9-2A8FB932454B}" type="datetimeFigureOut">
              <a:rPr lang="en-US" smtClean="0"/>
              <a:t>2/17/2022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148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CBC1C18-307B-4F68-A007-B5B542270E8D}" type="datetimeFigureOut">
              <a:rPr lang="en-US" smtClean="0"/>
              <a:t>2/17/2022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56744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0%D0%B2%D1%82%D0%BE%D0%BF%D0%BE%D1%80%D1%82%D1%80%D0%B5%D1%82" TargetMode="External"/><Relationship Id="rId7" Type="http://schemas.openxmlformats.org/officeDocument/2006/relationships/image" Target="../media/image8.jpeg"/><Relationship Id="rId2" Type="http://schemas.openxmlformats.org/officeDocument/2006/relationships/hyperlink" Target="https://ru.wikipedia.org/wiki/%D0%9F%D0%BE%D1%80%D1%82%D1%80%D0%B5%D1%82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ru.wikipedia.org/wiki/%D0%9F%D0%B0%D0%BD%D0%BD%D0%BE" TargetMode="External"/><Relationship Id="rId5" Type="http://schemas.openxmlformats.org/officeDocument/2006/relationships/hyperlink" Target="https://ru.wikipedia.org/wiki/%D0%9D%D0%B0%D1%82%D1%8E%D1%80%D0%BC%D0%BE%D1%80%D1%82" TargetMode="External"/><Relationship Id="rId4" Type="http://schemas.openxmlformats.org/officeDocument/2006/relationships/hyperlink" Target="https://ru.wikipedia.org/wiki/%D0%9F%D0%B5%D0%B9%D0%B7%D0%B0%D0%B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Кисти в горшочке">
            <a:extLst>
              <a:ext uri="{FF2B5EF4-FFF2-40B4-BE49-F238E27FC236}">
                <a16:creationId xmlns:a16="http://schemas.microsoft.com/office/drawing/2014/main" id="{99C80B52-7DC1-4E0C-B8DD-13C8629B60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</a:blip>
          <a:srcRect t="11396" b="4252"/>
          <a:stretch/>
        </p:blipFill>
        <p:spPr>
          <a:xfrm>
            <a:off x="20" y="6976"/>
            <a:ext cx="12191980" cy="6864691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037EA4EB-4F7C-4751-A4A2-563CD920E8E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8197E63-3449-474F-AF38-381E134885E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" name="Freeform 6">
            <a:extLst>
              <a:ext uri="{FF2B5EF4-FFF2-40B4-BE49-F238E27FC236}">
                <a16:creationId xmlns:a16="http://schemas.microsoft.com/office/drawing/2014/main" id="{0010EC45-8B8C-49A1-92F4-297215C95E8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7C8893-4530-C745-82CA-250010380E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>
            <a:normAutofit/>
          </a:bodyPr>
          <a:lstStyle/>
          <a:p>
            <a:r>
              <a:rPr lang="ru-RU"/>
              <a:t>Моё хобби : рисование.</a:t>
            </a:r>
            <a:br>
              <a:rPr lang="ru-RU"/>
            </a:br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1D0E4B0-0460-E945-A596-DF01F4E148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4184" y="5828811"/>
            <a:ext cx="10707096" cy="530269"/>
          </a:xfrm>
        </p:spPr>
        <p:txBody>
          <a:bodyPr>
            <a:noAutofit/>
          </a:bodyPr>
          <a:lstStyle/>
          <a:p>
            <a:r>
              <a:rPr lang="ru-RU" dirty="0" smtClean="0"/>
              <a:t>Исследовательский проект</a:t>
            </a:r>
          </a:p>
          <a:p>
            <a:r>
              <a:rPr lang="ru-RU" dirty="0" smtClean="0"/>
              <a:t>Пучковой Александры, ученицы 4 «А» класса АНО ОШ «</a:t>
            </a:r>
            <a:r>
              <a:rPr lang="ru-RU" dirty="0" err="1" smtClean="0"/>
              <a:t>Новогорск</a:t>
            </a:r>
            <a:r>
              <a:rPr lang="ru-RU" dirty="0" smtClean="0"/>
              <a:t>». Г. Химки Московской области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4818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4">
            <a:extLst>
              <a:ext uri="{FF2B5EF4-FFF2-40B4-BE49-F238E27FC236}">
                <a16:creationId xmlns:a16="http://schemas.microsoft.com/office/drawing/2014/main" id="{1CA554C0-ADB6-4579-BD4F-1CE25C47C05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Объект 6" descr="Изображение выглядит как текст, компакт-диск&#10;&#10;Автоматически созданное описание">
            <a:extLst>
              <a:ext uri="{FF2B5EF4-FFF2-40B4-BE49-F238E27FC236}">
                <a16:creationId xmlns:a16="http://schemas.microsoft.com/office/drawing/2014/main" id="{33B013FB-E00B-5642-B323-100B9A1832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t="1744" r="-2" b="1743"/>
          <a:stretch/>
        </p:blipFill>
        <p:spPr>
          <a:xfrm>
            <a:off x="-1" y="10"/>
            <a:ext cx="6095975" cy="6857990"/>
          </a:xfrm>
          <a:prstGeom prst="rect">
            <a:avLst/>
          </a:prstGeom>
        </p:spPr>
      </p:pic>
      <p:pic>
        <p:nvPicPr>
          <p:cNvPr id="5" name="Объект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B0DFB311-843A-A14D-BA45-41BD1294E6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0000"/>
          </a:blip>
          <a:srcRect t="19327" r="-1" b="7879"/>
          <a:stretch/>
        </p:blipFill>
        <p:spPr>
          <a:xfrm>
            <a:off x="6095974" y="10"/>
            <a:ext cx="6096011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9EAED6-010B-9D4A-95C0-92C8B13F3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003" y="5365858"/>
            <a:ext cx="10178322" cy="1492132"/>
          </a:xfrm>
        </p:spPr>
        <p:txBody>
          <a:bodyPr>
            <a:normAutofit/>
          </a:bodyPr>
          <a:lstStyle/>
          <a:p>
            <a:r>
              <a:rPr lang="ru-RU" dirty="0"/>
              <a:t>Книга про краски</a:t>
            </a:r>
          </a:p>
        </p:txBody>
      </p:sp>
    </p:spTree>
    <p:extLst>
      <p:ext uri="{BB962C8B-B14F-4D97-AF65-F5344CB8AC3E}">
        <p14:creationId xmlns:p14="http://schemas.microsoft.com/office/powerpoint/2010/main" val="36032498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458AFF0-3126-6946-ABF4-FF473F75701A}"/>
              </a:ext>
            </a:extLst>
          </p:cNvPr>
          <p:cNvSpPr txBox="1"/>
          <p:nvPr/>
        </p:nvSpPr>
        <p:spPr>
          <a:xfrm>
            <a:off x="2855799" y="169077"/>
            <a:ext cx="64804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accent1">
                    <a:lumMod val="75000"/>
                  </a:schemeClr>
                </a:solidFill>
              </a:rPr>
              <a:t>Моя любимая палитра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ADC212-9B79-BA4D-BBEB-48D0A1763827}"/>
              </a:ext>
            </a:extLst>
          </p:cNvPr>
          <p:cNvSpPr txBox="1"/>
          <p:nvPr/>
        </p:nvSpPr>
        <p:spPr>
          <a:xfrm>
            <a:off x="1051059" y="876963"/>
            <a:ext cx="56007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ru-RU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          Коричневая  мумия </a:t>
            </a:r>
          </a:p>
          <a:p>
            <a:endParaRPr lang="ru-RU" sz="24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r>
              <a:rPr lang="ru-RU" dirty="0">
                <a:solidFill>
                  <a:schemeClr val="tx2">
                    <a:lumMod val="75000"/>
                    <a:lumOff val="25000"/>
                  </a:schemeClr>
                </a:solidFill>
              </a:rPr>
              <a:t>В Древнем Египте мумифицировали не только людей, но и животных. А много веков спустя их придумали растирать в пыль , чтобы получить коричневую краску.</a:t>
            </a:r>
          </a:p>
          <a:p>
            <a:endParaRPr lang="ru-RU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r>
              <a:rPr lang="ru-RU" dirty="0">
                <a:solidFill>
                  <a:schemeClr val="tx2">
                    <a:lumMod val="75000"/>
                    <a:lumOff val="25000"/>
                  </a:schemeClr>
                </a:solidFill>
              </a:rPr>
              <a:t>Забавный факт , как только художники узнавали из чего сделана коричневая краска, их это приводило в лёгкий шок. Прерафаэлит Эдвард </a:t>
            </a:r>
            <a:r>
              <a:rPr lang="ru-RU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Бёрн</a:t>
            </a:r>
            <a:r>
              <a:rPr lang="ru-RU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Джонс когда узнал из чего сделана краска, вышел из мастерской и закапал краску в земле.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28102E-118A-FF4B-A134-67866BE55BA7}"/>
              </a:ext>
            </a:extLst>
          </p:cNvPr>
          <p:cNvSpPr txBox="1"/>
          <p:nvPr/>
        </p:nvSpPr>
        <p:spPr>
          <a:xfrm>
            <a:off x="7015908" y="1185629"/>
            <a:ext cx="387324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r>
              <a:rPr lang="ru-RU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                  Кармин</a:t>
            </a:r>
          </a:p>
          <a:p>
            <a:endParaRPr lang="ru-RU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r>
              <a:rPr lang="ru-RU" dirty="0">
                <a:solidFill>
                  <a:schemeClr val="tx2">
                    <a:lumMod val="75000"/>
                    <a:lumOff val="25000"/>
                  </a:schemeClr>
                </a:solidFill>
              </a:rPr>
              <a:t>Мексиканская кошениль - крошечное насекомое не больше булавочной головки . Живёт на листьях кактуса опунции . Если его раздавить то из него выделится алый цвет – это карминовая кислота. </a:t>
            </a:r>
          </a:p>
          <a:p>
            <a:endParaRPr lang="ru-RU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r>
              <a:rPr lang="ru-RU" dirty="0">
                <a:solidFill>
                  <a:schemeClr val="tx2">
                    <a:lumMod val="75000"/>
                    <a:lumOff val="25000"/>
                  </a:schemeClr>
                </a:solidFill>
              </a:rPr>
              <a:t>Интересный факт – Кармин добавляют в косметику , мороженое, в конфеты, и йогурт.</a:t>
            </a:r>
          </a:p>
          <a:p>
            <a:r>
              <a:rPr lang="ru-RU" dirty="0">
                <a:solidFill>
                  <a:schemeClr val="tx2">
                    <a:lumMod val="75000"/>
                    <a:lumOff val="25000"/>
                  </a:schemeClr>
                </a:solidFill>
              </a:rPr>
              <a:t>Когда в списке добавлений в предмет или в продукт видишь</a:t>
            </a:r>
          </a:p>
          <a:p>
            <a:r>
              <a:rPr lang="ru-RU" dirty="0">
                <a:solidFill>
                  <a:schemeClr val="tx2">
                    <a:lumMod val="75000"/>
                    <a:lumOff val="25000"/>
                  </a:schemeClr>
                </a:solidFill>
              </a:rPr>
              <a:t>*Е120* это кармин , вернее толчёные жуки.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D0997A-49B2-5444-80FE-3BD7FC836995}"/>
              </a:ext>
            </a:extLst>
          </p:cNvPr>
          <p:cNvSpPr txBox="1"/>
          <p:nvPr/>
        </p:nvSpPr>
        <p:spPr>
          <a:xfrm>
            <a:off x="961280" y="5739833"/>
            <a:ext cx="4214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Интересный факт – Краски были очень дорогие .</a:t>
            </a:r>
          </a:p>
        </p:txBody>
      </p:sp>
    </p:spTree>
    <p:extLst>
      <p:ext uri="{BB962C8B-B14F-4D97-AF65-F5344CB8AC3E}">
        <p14:creationId xmlns:p14="http://schemas.microsoft.com/office/powerpoint/2010/main" val="7823590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 6">
            <a:extLst>
              <a:ext uri="{FF2B5EF4-FFF2-40B4-BE49-F238E27FC236}">
                <a16:creationId xmlns:a16="http://schemas.microsoft.com/office/drawing/2014/main" id="{841EFD0D-0D37-447B-B1EA-4F7197EB29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A6DFF24-307B-44B0-93F0-893676F148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3B3D315-2706-4149-873C-331EDFAFEF5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200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2A0BAE-1502-E645-8B9E-0144FD3D04FB}"/>
              </a:ext>
            </a:extLst>
          </p:cNvPr>
          <p:cNvSpPr txBox="1"/>
          <p:nvPr/>
        </p:nvSpPr>
        <p:spPr>
          <a:xfrm>
            <a:off x="1251678" y="949642"/>
            <a:ext cx="4882422" cy="1492132"/>
          </a:xfr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100" cap="all" spc="2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Вывод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D04E398-086D-467C-B390-9F9079FA7AB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203FED-6ACF-2F44-B11E-5A12E1789D67}"/>
              </a:ext>
            </a:extLst>
          </p:cNvPr>
          <p:cNvSpPr txBox="1"/>
          <p:nvPr/>
        </p:nvSpPr>
        <p:spPr>
          <a:xfrm>
            <a:off x="1251678" y="2667000"/>
            <a:ext cx="4964065" cy="3212592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 defTabSz="914400">
              <a:lnSpc>
                <a:spcPct val="110000"/>
              </a:lnSpc>
              <a:spcBef>
                <a:spcPts val="7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-228600" defTabSz="914400">
              <a:lnSpc>
                <a:spcPct val="110000"/>
              </a:lnSpc>
              <a:spcBef>
                <a:spcPts val="7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 1. Мы узнали состав красок.</a:t>
            </a:r>
          </a:p>
          <a:p>
            <a:pPr indent="-228600" defTabSz="914400">
              <a:lnSpc>
                <a:spcPct val="110000"/>
              </a:lnSpc>
              <a:spcBef>
                <a:spcPts val="7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 2. Мы узнали ценность красок и её историю.</a:t>
            </a:r>
          </a:p>
          <a:p>
            <a:pPr indent="-228600" defTabSz="914400">
              <a:lnSpc>
                <a:spcPct val="110000"/>
              </a:lnSpc>
              <a:spcBef>
                <a:spcPts val="7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 3. И я рассказала вам о красках созданых руками человека .</a:t>
            </a:r>
          </a:p>
          <a:p>
            <a:pPr indent="-228600" defTabSz="914400">
              <a:lnSpc>
                <a:spcPct val="110000"/>
              </a:lnSpc>
              <a:spcBef>
                <a:spcPts val="7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-228600" defTabSz="914400">
              <a:lnSpc>
                <a:spcPct val="110000"/>
              </a:lnSpc>
              <a:spcBef>
                <a:spcPts val="7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4" name="Freeform 6">
            <a:extLst>
              <a:ext uri="{FF2B5EF4-FFF2-40B4-BE49-F238E27FC236}">
                <a16:creationId xmlns:a16="http://schemas.microsoft.com/office/drawing/2014/main" id="{20E344BB-E23E-4198-B2C7-8E752C6A956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90140" y="61344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pic>
        <p:nvPicPr>
          <p:cNvPr id="46" name="Picture 5" descr="Цветные карандаши на голубом фоне">
            <a:extLst>
              <a:ext uri="{FF2B5EF4-FFF2-40B4-BE49-F238E27FC236}">
                <a16:creationId xmlns:a16="http://schemas.microsoft.com/office/drawing/2014/main" id="{29CC25C5-66C9-457E-857A-96A4D6137D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4998" r="-1" b="-1"/>
          <a:stretch/>
        </p:blipFill>
        <p:spPr>
          <a:xfrm>
            <a:off x="7074061" y="1700213"/>
            <a:ext cx="3866261" cy="3157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143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0B18535-9B60-DB4E-BAE0-1DB74C1493E2}"/>
              </a:ext>
            </a:extLst>
          </p:cNvPr>
          <p:cNvSpPr txBox="1"/>
          <p:nvPr/>
        </p:nvSpPr>
        <p:spPr>
          <a:xfrm>
            <a:off x="3066356" y="2289799"/>
            <a:ext cx="60592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Спасибо вам за внимание 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C835C8-37D0-1F42-8C64-B4BA39EF2ECD}"/>
              </a:ext>
            </a:extLst>
          </p:cNvPr>
          <p:cNvSpPr txBox="1"/>
          <p:nvPr/>
        </p:nvSpPr>
        <p:spPr>
          <a:xfrm>
            <a:off x="1526864" y="5798916"/>
            <a:ext cx="30789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/>
              <a:t>Художником быть круто!</a:t>
            </a:r>
          </a:p>
        </p:txBody>
      </p:sp>
    </p:spTree>
    <p:extLst>
      <p:ext uri="{BB962C8B-B14F-4D97-AF65-F5344CB8AC3E}">
        <p14:creationId xmlns:p14="http://schemas.microsoft.com/office/powerpoint/2010/main" val="3839045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1179E18-54E4-E24E-A423-C017345626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4089" y="543338"/>
            <a:ext cx="9244259" cy="118822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4000" b="1" i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Проблема:</a:t>
            </a:r>
            <a:endParaRPr lang="ru-RU" sz="4000" b="1" i="1" u="sng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33A607C-7BB4-894B-BA05-F79820AFF40C}"/>
              </a:ext>
            </a:extLst>
          </p:cNvPr>
          <p:cNvSpPr txBox="1"/>
          <p:nvPr/>
        </p:nvSpPr>
        <p:spPr>
          <a:xfrm>
            <a:off x="1074089" y="2413337"/>
            <a:ext cx="1009749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Мы часто и не задумываемся об истории простых предметов в окружающем мире. </a:t>
            </a:r>
          </a:p>
          <a:p>
            <a:endParaRPr lang="ru-RU" sz="2400" dirty="0"/>
          </a:p>
          <a:p>
            <a:r>
              <a:rPr lang="ru-RU" sz="2400" dirty="0"/>
              <a:t>У каждого предмета есть своя интересная </a:t>
            </a:r>
            <a:r>
              <a:rPr lang="ru-RU" sz="2400" dirty="0" smtClean="0"/>
              <a:t>история.  В своей работе я познакомлю вас с историей создания красок.                                                                            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7740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1F20EE-42DF-1C4F-9ADD-DC609B5C3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9" y="644525"/>
            <a:ext cx="3384329" cy="5408866"/>
          </a:xfrm>
        </p:spPr>
        <p:txBody>
          <a:bodyPr anchor="ctr">
            <a:normAutofit/>
          </a:bodyPr>
          <a:lstStyle/>
          <a:p>
            <a:r>
              <a:rPr lang="ru-RU" sz="3400" dirty="0"/>
              <a:t>Актуальность</a:t>
            </a: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id="{698C926C-FE8A-4218-83D4-6DCD4B04A1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2607366"/>
              </p:ext>
            </p:extLst>
          </p:nvPr>
        </p:nvGraphicFramePr>
        <p:xfrm>
          <a:off x="5175250" y="644525"/>
          <a:ext cx="6254750" cy="54088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44694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>
            <a:extLst>
              <a:ext uri="{FF2B5EF4-FFF2-40B4-BE49-F238E27FC236}">
                <a16:creationId xmlns:a16="http://schemas.microsoft.com/office/drawing/2014/main" id="{7520F84D-966A-41CD-B818-16BF32EF1E9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7510D23-E323-4577-A8EA-12C6C6019BA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73AECD97-688D-4AE7-9838-6166202007E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ECF9FD-6A25-B840-8C52-D5C8F1854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6251" y="1231506"/>
            <a:ext cx="6338958" cy="439498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600" spc="800"/>
              <a:t>Цели проекта 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047FB3A-C0F9-4DD9-A4E0-B203F96AA29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272784" cy="6858000"/>
          </a:xfrm>
          <a:custGeom>
            <a:avLst/>
            <a:gdLst>
              <a:gd name="connsiteX0" fmla="*/ 0 w 4272784"/>
              <a:gd name="connsiteY0" fmla="*/ 0 h 6858000"/>
              <a:gd name="connsiteX1" fmla="*/ 4082989 w 4272784"/>
              <a:gd name="connsiteY1" fmla="*/ 0 h 6858000"/>
              <a:gd name="connsiteX2" fmla="*/ 4088029 w 4272784"/>
              <a:gd name="connsiteY2" fmla="*/ 66675 h 6858000"/>
              <a:gd name="connsiteX3" fmla="*/ 4096426 w 4272784"/>
              <a:gd name="connsiteY3" fmla="*/ 122237 h 6858000"/>
              <a:gd name="connsiteX4" fmla="*/ 4106504 w 4272784"/>
              <a:gd name="connsiteY4" fmla="*/ 174625 h 6858000"/>
              <a:gd name="connsiteX5" fmla="*/ 4123300 w 4272784"/>
              <a:gd name="connsiteY5" fmla="*/ 217487 h 6858000"/>
              <a:gd name="connsiteX6" fmla="*/ 4140096 w 4272784"/>
              <a:gd name="connsiteY6" fmla="*/ 260350 h 6858000"/>
              <a:gd name="connsiteX7" fmla="*/ 4160251 w 4272784"/>
              <a:gd name="connsiteY7" fmla="*/ 296862 h 6858000"/>
              <a:gd name="connsiteX8" fmla="*/ 4180406 w 4272784"/>
              <a:gd name="connsiteY8" fmla="*/ 334962 h 6858000"/>
              <a:gd name="connsiteX9" fmla="*/ 4198882 w 4272784"/>
              <a:gd name="connsiteY9" fmla="*/ 369887 h 6858000"/>
              <a:gd name="connsiteX10" fmla="*/ 4217357 w 4272784"/>
              <a:gd name="connsiteY10" fmla="*/ 409575 h 6858000"/>
              <a:gd name="connsiteX11" fmla="*/ 4234153 w 4272784"/>
              <a:gd name="connsiteY11" fmla="*/ 450850 h 6858000"/>
              <a:gd name="connsiteX12" fmla="*/ 4249270 w 4272784"/>
              <a:gd name="connsiteY12" fmla="*/ 496887 h 6858000"/>
              <a:gd name="connsiteX13" fmla="*/ 4261027 w 4272784"/>
              <a:gd name="connsiteY13" fmla="*/ 546100 h 6858000"/>
              <a:gd name="connsiteX14" fmla="*/ 4269425 w 4272784"/>
              <a:gd name="connsiteY14" fmla="*/ 606425 h 6858000"/>
              <a:gd name="connsiteX15" fmla="*/ 4272784 w 4272784"/>
              <a:gd name="connsiteY15" fmla="*/ 673100 h 6858000"/>
              <a:gd name="connsiteX16" fmla="*/ 4269425 w 4272784"/>
              <a:gd name="connsiteY16" fmla="*/ 744537 h 6858000"/>
              <a:gd name="connsiteX17" fmla="*/ 4261027 w 4272784"/>
              <a:gd name="connsiteY17" fmla="*/ 801687 h 6858000"/>
              <a:gd name="connsiteX18" fmla="*/ 4249270 w 4272784"/>
              <a:gd name="connsiteY18" fmla="*/ 854075 h 6858000"/>
              <a:gd name="connsiteX19" fmla="*/ 4234153 w 4272784"/>
              <a:gd name="connsiteY19" fmla="*/ 901700 h 6858000"/>
              <a:gd name="connsiteX20" fmla="*/ 4217357 w 4272784"/>
              <a:gd name="connsiteY20" fmla="*/ 942975 h 6858000"/>
              <a:gd name="connsiteX21" fmla="*/ 4197202 w 4272784"/>
              <a:gd name="connsiteY21" fmla="*/ 981075 h 6858000"/>
              <a:gd name="connsiteX22" fmla="*/ 4177047 w 4272784"/>
              <a:gd name="connsiteY22" fmla="*/ 1017587 h 6858000"/>
              <a:gd name="connsiteX23" fmla="*/ 4156892 w 4272784"/>
              <a:gd name="connsiteY23" fmla="*/ 1055687 h 6858000"/>
              <a:gd name="connsiteX24" fmla="*/ 4138416 w 4272784"/>
              <a:gd name="connsiteY24" fmla="*/ 1095375 h 6858000"/>
              <a:gd name="connsiteX25" fmla="*/ 4119940 w 4272784"/>
              <a:gd name="connsiteY25" fmla="*/ 1136650 h 6858000"/>
              <a:gd name="connsiteX26" fmla="*/ 4104825 w 4272784"/>
              <a:gd name="connsiteY26" fmla="*/ 1182687 h 6858000"/>
              <a:gd name="connsiteX27" fmla="*/ 4094747 w 4272784"/>
              <a:gd name="connsiteY27" fmla="*/ 1235075 h 6858000"/>
              <a:gd name="connsiteX28" fmla="*/ 4084669 w 4272784"/>
              <a:gd name="connsiteY28" fmla="*/ 1295400 h 6858000"/>
              <a:gd name="connsiteX29" fmla="*/ 4082989 w 4272784"/>
              <a:gd name="connsiteY29" fmla="*/ 1363662 h 6858000"/>
              <a:gd name="connsiteX30" fmla="*/ 4084669 w 4272784"/>
              <a:gd name="connsiteY30" fmla="*/ 1431925 h 6858000"/>
              <a:gd name="connsiteX31" fmla="*/ 4094747 w 4272784"/>
              <a:gd name="connsiteY31" fmla="*/ 1492250 h 6858000"/>
              <a:gd name="connsiteX32" fmla="*/ 4104825 w 4272784"/>
              <a:gd name="connsiteY32" fmla="*/ 1544637 h 6858000"/>
              <a:gd name="connsiteX33" fmla="*/ 4119940 w 4272784"/>
              <a:gd name="connsiteY33" fmla="*/ 1589087 h 6858000"/>
              <a:gd name="connsiteX34" fmla="*/ 4138416 w 4272784"/>
              <a:gd name="connsiteY34" fmla="*/ 1631950 h 6858000"/>
              <a:gd name="connsiteX35" fmla="*/ 4156892 w 4272784"/>
              <a:gd name="connsiteY35" fmla="*/ 1671637 h 6858000"/>
              <a:gd name="connsiteX36" fmla="*/ 4177047 w 4272784"/>
              <a:gd name="connsiteY36" fmla="*/ 1708150 h 6858000"/>
              <a:gd name="connsiteX37" fmla="*/ 4197202 w 4272784"/>
              <a:gd name="connsiteY37" fmla="*/ 1743075 h 6858000"/>
              <a:gd name="connsiteX38" fmla="*/ 4217357 w 4272784"/>
              <a:gd name="connsiteY38" fmla="*/ 1782762 h 6858000"/>
              <a:gd name="connsiteX39" fmla="*/ 4234153 w 4272784"/>
              <a:gd name="connsiteY39" fmla="*/ 1824037 h 6858000"/>
              <a:gd name="connsiteX40" fmla="*/ 4249270 w 4272784"/>
              <a:gd name="connsiteY40" fmla="*/ 1870075 h 6858000"/>
              <a:gd name="connsiteX41" fmla="*/ 4261027 w 4272784"/>
              <a:gd name="connsiteY41" fmla="*/ 1922462 h 6858000"/>
              <a:gd name="connsiteX42" fmla="*/ 4269425 w 4272784"/>
              <a:gd name="connsiteY42" fmla="*/ 1982787 h 6858000"/>
              <a:gd name="connsiteX43" fmla="*/ 4272784 w 4272784"/>
              <a:gd name="connsiteY43" fmla="*/ 2051050 h 6858000"/>
              <a:gd name="connsiteX44" fmla="*/ 4269425 w 4272784"/>
              <a:gd name="connsiteY44" fmla="*/ 2119312 h 6858000"/>
              <a:gd name="connsiteX45" fmla="*/ 4261027 w 4272784"/>
              <a:gd name="connsiteY45" fmla="*/ 2179637 h 6858000"/>
              <a:gd name="connsiteX46" fmla="*/ 4249270 w 4272784"/>
              <a:gd name="connsiteY46" fmla="*/ 2232025 h 6858000"/>
              <a:gd name="connsiteX47" fmla="*/ 4234153 w 4272784"/>
              <a:gd name="connsiteY47" fmla="*/ 2278062 h 6858000"/>
              <a:gd name="connsiteX48" fmla="*/ 4217357 w 4272784"/>
              <a:gd name="connsiteY48" fmla="*/ 2319337 h 6858000"/>
              <a:gd name="connsiteX49" fmla="*/ 4197202 w 4272784"/>
              <a:gd name="connsiteY49" fmla="*/ 2359025 h 6858000"/>
              <a:gd name="connsiteX50" fmla="*/ 4177047 w 4272784"/>
              <a:gd name="connsiteY50" fmla="*/ 2395537 h 6858000"/>
              <a:gd name="connsiteX51" fmla="*/ 4156892 w 4272784"/>
              <a:gd name="connsiteY51" fmla="*/ 2433637 h 6858000"/>
              <a:gd name="connsiteX52" fmla="*/ 4138416 w 4272784"/>
              <a:gd name="connsiteY52" fmla="*/ 2471737 h 6858000"/>
              <a:gd name="connsiteX53" fmla="*/ 4119940 w 4272784"/>
              <a:gd name="connsiteY53" fmla="*/ 2513012 h 6858000"/>
              <a:gd name="connsiteX54" fmla="*/ 4104825 w 4272784"/>
              <a:gd name="connsiteY54" fmla="*/ 2560637 h 6858000"/>
              <a:gd name="connsiteX55" fmla="*/ 4094747 w 4272784"/>
              <a:gd name="connsiteY55" fmla="*/ 2613025 h 6858000"/>
              <a:gd name="connsiteX56" fmla="*/ 4084669 w 4272784"/>
              <a:gd name="connsiteY56" fmla="*/ 2671762 h 6858000"/>
              <a:gd name="connsiteX57" fmla="*/ 4082989 w 4272784"/>
              <a:gd name="connsiteY57" fmla="*/ 2741612 h 6858000"/>
              <a:gd name="connsiteX58" fmla="*/ 4084669 w 4272784"/>
              <a:gd name="connsiteY58" fmla="*/ 2809875 h 6858000"/>
              <a:gd name="connsiteX59" fmla="*/ 4094747 w 4272784"/>
              <a:gd name="connsiteY59" fmla="*/ 2868612 h 6858000"/>
              <a:gd name="connsiteX60" fmla="*/ 4104825 w 4272784"/>
              <a:gd name="connsiteY60" fmla="*/ 2922587 h 6858000"/>
              <a:gd name="connsiteX61" fmla="*/ 4119940 w 4272784"/>
              <a:gd name="connsiteY61" fmla="*/ 2967037 h 6858000"/>
              <a:gd name="connsiteX62" fmla="*/ 4138416 w 4272784"/>
              <a:gd name="connsiteY62" fmla="*/ 3009900 h 6858000"/>
              <a:gd name="connsiteX63" fmla="*/ 4156892 w 4272784"/>
              <a:gd name="connsiteY63" fmla="*/ 3046412 h 6858000"/>
              <a:gd name="connsiteX64" fmla="*/ 4177047 w 4272784"/>
              <a:gd name="connsiteY64" fmla="*/ 3084512 h 6858000"/>
              <a:gd name="connsiteX65" fmla="*/ 4197202 w 4272784"/>
              <a:gd name="connsiteY65" fmla="*/ 3121025 h 6858000"/>
              <a:gd name="connsiteX66" fmla="*/ 4217357 w 4272784"/>
              <a:gd name="connsiteY66" fmla="*/ 3160712 h 6858000"/>
              <a:gd name="connsiteX67" fmla="*/ 4234153 w 4272784"/>
              <a:gd name="connsiteY67" fmla="*/ 3201987 h 6858000"/>
              <a:gd name="connsiteX68" fmla="*/ 4249270 w 4272784"/>
              <a:gd name="connsiteY68" fmla="*/ 3248025 h 6858000"/>
              <a:gd name="connsiteX69" fmla="*/ 4261027 w 4272784"/>
              <a:gd name="connsiteY69" fmla="*/ 3300412 h 6858000"/>
              <a:gd name="connsiteX70" fmla="*/ 4269425 w 4272784"/>
              <a:gd name="connsiteY70" fmla="*/ 3360737 h 6858000"/>
              <a:gd name="connsiteX71" fmla="*/ 4272784 w 4272784"/>
              <a:gd name="connsiteY71" fmla="*/ 3427412 h 6858000"/>
              <a:gd name="connsiteX72" fmla="*/ 4269425 w 4272784"/>
              <a:gd name="connsiteY72" fmla="*/ 3497262 h 6858000"/>
              <a:gd name="connsiteX73" fmla="*/ 4261027 w 4272784"/>
              <a:gd name="connsiteY73" fmla="*/ 3557587 h 6858000"/>
              <a:gd name="connsiteX74" fmla="*/ 4249270 w 4272784"/>
              <a:gd name="connsiteY74" fmla="*/ 3609975 h 6858000"/>
              <a:gd name="connsiteX75" fmla="*/ 4234153 w 4272784"/>
              <a:gd name="connsiteY75" fmla="*/ 3656012 h 6858000"/>
              <a:gd name="connsiteX76" fmla="*/ 4217357 w 4272784"/>
              <a:gd name="connsiteY76" fmla="*/ 3697287 h 6858000"/>
              <a:gd name="connsiteX77" fmla="*/ 4197202 w 4272784"/>
              <a:gd name="connsiteY77" fmla="*/ 3736975 h 6858000"/>
              <a:gd name="connsiteX78" fmla="*/ 4156892 w 4272784"/>
              <a:gd name="connsiteY78" fmla="*/ 3811587 h 6858000"/>
              <a:gd name="connsiteX79" fmla="*/ 4138416 w 4272784"/>
              <a:gd name="connsiteY79" fmla="*/ 3848100 h 6858000"/>
              <a:gd name="connsiteX80" fmla="*/ 4119940 w 4272784"/>
              <a:gd name="connsiteY80" fmla="*/ 3890962 h 6858000"/>
              <a:gd name="connsiteX81" fmla="*/ 4104825 w 4272784"/>
              <a:gd name="connsiteY81" fmla="*/ 3935412 h 6858000"/>
              <a:gd name="connsiteX82" fmla="*/ 4094747 w 4272784"/>
              <a:gd name="connsiteY82" fmla="*/ 3987800 h 6858000"/>
              <a:gd name="connsiteX83" fmla="*/ 4084669 w 4272784"/>
              <a:gd name="connsiteY83" fmla="*/ 4048125 h 6858000"/>
              <a:gd name="connsiteX84" fmla="*/ 4082989 w 4272784"/>
              <a:gd name="connsiteY84" fmla="*/ 4116387 h 6858000"/>
              <a:gd name="connsiteX85" fmla="*/ 4084669 w 4272784"/>
              <a:gd name="connsiteY85" fmla="*/ 4186237 h 6858000"/>
              <a:gd name="connsiteX86" fmla="*/ 4094747 w 4272784"/>
              <a:gd name="connsiteY86" fmla="*/ 4244975 h 6858000"/>
              <a:gd name="connsiteX87" fmla="*/ 4104825 w 4272784"/>
              <a:gd name="connsiteY87" fmla="*/ 4297362 h 6858000"/>
              <a:gd name="connsiteX88" fmla="*/ 4119940 w 4272784"/>
              <a:gd name="connsiteY88" fmla="*/ 4343400 h 6858000"/>
              <a:gd name="connsiteX89" fmla="*/ 4138416 w 4272784"/>
              <a:gd name="connsiteY89" fmla="*/ 4386262 h 6858000"/>
              <a:gd name="connsiteX90" fmla="*/ 4156892 w 4272784"/>
              <a:gd name="connsiteY90" fmla="*/ 4424362 h 6858000"/>
              <a:gd name="connsiteX91" fmla="*/ 4197202 w 4272784"/>
              <a:gd name="connsiteY91" fmla="*/ 4498975 h 6858000"/>
              <a:gd name="connsiteX92" fmla="*/ 4217357 w 4272784"/>
              <a:gd name="connsiteY92" fmla="*/ 4537075 h 6858000"/>
              <a:gd name="connsiteX93" fmla="*/ 4234153 w 4272784"/>
              <a:gd name="connsiteY93" fmla="*/ 4579937 h 6858000"/>
              <a:gd name="connsiteX94" fmla="*/ 4249270 w 4272784"/>
              <a:gd name="connsiteY94" fmla="*/ 4625975 h 6858000"/>
              <a:gd name="connsiteX95" fmla="*/ 4261027 w 4272784"/>
              <a:gd name="connsiteY95" fmla="*/ 4678362 h 6858000"/>
              <a:gd name="connsiteX96" fmla="*/ 4269425 w 4272784"/>
              <a:gd name="connsiteY96" fmla="*/ 4738687 h 6858000"/>
              <a:gd name="connsiteX97" fmla="*/ 4272784 w 4272784"/>
              <a:gd name="connsiteY97" fmla="*/ 4806950 h 6858000"/>
              <a:gd name="connsiteX98" fmla="*/ 4269425 w 4272784"/>
              <a:gd name="connsiteY98" fmla="*/ 4875212 h 6858000"/>
              <a:gd name="connsiteX99" fmla="*/ 4261027 w 4272784"/>
              <a:gd name="connsiteY99" fmla="*/ 4935537 h 6858000"/>
              <a:gd name="connsiteX100" fmla="*/ 4249270 w 4272784"/>
              <a:gd name="connsiteY100" fmla="*/ 4987925 h 6858000"/>
              <a:gd name="connsiteX101" fmla="*/ 4234153 w 4272784"/>
              <a:gd name="connsiteY101" fmla="*/ 5033962 h 6858000"/>
              <a:gd name="connsiteX102" fmla="*/ 4217357 w 4272784"/>
              <a:gd name="connsiteY102" fmla="*/ 5075237 h 6858000"/>
              <a:gd name="connsiteX103" fmla="*/ 4197202 w 4272784"/>
              <a:gd name="connsiteY103" fmla="*/ 5114925 h 6858000"/>
              <a:gd name="connsiteX104" fmla="*/ 4177047 w 4272784"/>
              <a:gd name="connsiteY104" fmla="*/ 5149850 h 6858000"/>
              <a:gd name="connsiteX105" fmla="*/ 4156892 w 4272784"/>
              <a:gd name="connsiteY105" fmla="*/ 5186362 h 6858000"/>
              <a:gd name="connsiteX106" fmla="*/ 4138416 w 4272784"/>
              <a:gd name="connsiteY106" fmla="*/ 5226050 h 6858000"/>
              <a:gd name="connsiteX107" fmla="*/ 4119940 w 4272784"/>
              <a:gd name="connsiteY107" fmla="*/ 5268912 h 6858000"/>
              <a:gd name="connsiteX108" fmla="*/ 4104825 w 4272784"/>
              <a:gd name="connsiteY108" fmla="*/ 5313362 h 6858000"/>
              <a:gd name="connsiteX109" fmla="*/ 4094747 w 4272784"/>
              <a:gd name="connsiteY109" fmla="*/ 5365750 h 6858000"/>
              <a:gd name="connsiteX110" fmla="*/ 4084669 w 4272784"/>
              <a:gd name="connsiteY110" fmla="*/ 5426075 h 6858000"/>
              <a:gd name="connsiteX111" fmla="*/ 4082989 w 4272784"/>
              <a:gd name="connsiteY111" fmla="*/ 5494337 h 6858000"/>
              <a:gd name="connsiteX112" fmla="*/ 4084669 w 4272784"/>
              <a:gd name="connsiteY112" fmla="*/ 5562600 h 6858000"/>
              <a:gd name="connsiteX113" fmla="*/ 4094747 w 4272784"/>
              <a:gd name="connsiteY113" fmla="*/ 5622925 h 6858000"/>
              <a:gd name="connsiteX114" fmla="*/ 4104825 w 4272784"/>
              <a:gd name="connsiteY114" fmla="*/ 5675312 h 6858000"/>
              <a:gd name="connsiteX115" fmla="*/ 4119940 w 4272784"/>
              <a:gd name="connsiteY115" fmla="*/ 5721350 h 6858000"/>
              <a:gd name="connsiteX116" fmla="*/ 4138416 w 4272784"/>
              <a:gd name="connsiteY116" fmla="*/ 5762625 h 6858000"/>
              <a:gd name="connsiteX117" fmla="*/ 4156892 w 4272784"/>
              <a:gd name="connsiteY117" fmla="*/ 5802312 h 6858000"/>
              <a:gd name="connsiteX118" fmla="*/ 4177047 w 4272784"/>
              <a:gd name="connsiteY118" fmla="*/ 5840412 h 6858000"/>
              <a:gd name="connsiteX119" fmla="*/ 4197202 w 4272784"/>
              <a:gd name="connsiteY119" fmla="*/ 5876925 h 6858000"/>
              <a:gd name="connsiteX120" fmla="*/ 4217357 w 4272784"/>
              <a:gd name="connsiteY120" fmla="*/ 5915025 h 6858000"/>
              <a:gd name="connsiteX121" fmla="*/ 4234153 w 4272784"/>
              <a:gd name="connsiteY121" fmla="*/ 5956300 h 6858000"/>
              <a:gd name="connsiteX122" fmla="*/ 4249270 w 4272784"/>
              <a:gd name="connsiteY122" fmla="*/ 6003925 h 6858000"/>
              <a:gd name="connsiteX123" fmla="*/ 4261027 w 4272784"/>
              <a:gd name="connsiteY123" fmla="*/ 6056312 h 6858000"/>
              <a:gd name="connsiteX124" fmla="*/ 4269425 w 4272784"/>
              <a:gd name="connsiteY124" fmla="*/ 6113462 h 6858000"/>
              <a:gd name="connsiteX125" fmla="*/ 4272784 w 4272784"/>
              <a:gd name="connsiteY125" fmla="*/ 6183312 h 6858000"/>
              <a:gd name="connsiteX126" fmla="*/ 4269425 w 4272784"/>
              <a:gd name="connsiteY126" fmla="*/ 6251575 h 6858000"/>
              <a:gd name="connsiteX127" fmla="*/ 4261027 w 4272784"/>
              <a:gd name="connsiteY127" fmla="*/ 6311900 h 6858000"/>
              <a:gd name="connsiteX128" fmla="*/ 4249270 w 4272784"/>
              <a:gd name="connsiteY128" fmla="*/ 6361112 h 6858000"/>
              <a:gd name="connsiteX129" fmla="*/ 4234153 w 4272784"/>
              <a:gd name="connsiteY129" fmla="*/ 6407150 h 6858000"/>
              <a:gd name="connsiteX130" fmla="*/ 4217357 w 4272784"/>
              <a:gd name="connsiteY130" fmla="*/ 6448425 h 6858000"/>
              <a:gd name="connsiteX131" fmla="*/ 4198882 w 4272784"/>
              <a:gd name="connsiteY131" fmla="*/ 6488112 h 6858000"/>
              <a:gd name="connsiteX132" fmla="*/ 4180406 w 4272784"/>
              <a:gd name="connsiteY132" fmla="*/ 6523037 h 6858000"/>
              <a:gd name="connsiteX133" fmla="*/ 4160251 w 4272784"/>
              <a:gd name="connsiteY133" fmla="*/ 6561137 h 6858000"/>
              <a:gd name="connsiteX134" fmla="*/ 4140096 w 4272784"/>
              <a:gd name="connsiteY134" fmla="*/ 6597650 h 6858000"/>
              <a:gd name="connsiteX135" fmla="*/ 4123300 w 4272784"/>
              <a:gd name="connsiteY135" fmla="*/ 6640512 h 6858000"/>
              <a:gd name="connsiteX136" fmla="*/ 4106504 w 4272784"/>
              <a:gd name="connsiteY136" fmla="*/ 6683375 h 6858000"/>
              <a:gd name="connsiteX137" fmla="*/ 4096426 w 4272784"/>
              <a:gd name="connsiteY137" fmla="*/ 6735762 h 6858000"/>
              <a:gd name="connsiteX138" fmla="*/ 4088029 w 4272784"/>
              <a:gd name="connsiteY138" fmla="*/ 6791325 h 6858000"/>
              <a:gd name="connsiteX139" fmla="*/ 4082989 w 4272784"/>
              <a:gd name="connsiteY139" fmla="*/ 6858000 h 6858000"/>
              <a:gd name="connsiteX140" fmla="*/ 0 w 427278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272784" h="6858000">
                <a:moveTo>
                  <a:pt x="0" y="0"/>
                </a:moveTo>
                <a:lnTo>
                  <a:pt x="4082989" y="0"/>
                </a:lnTo>
                <a:lnTo>
                  <a:pt x="4088029" y="66675"/>
                </a:lnTo>
                <a:lnTo>
                  <a:pt x="4096426" y="122237"/>
                </a:lnTo>
                <a:lnTo>
                  <a:pt x="4106504" y="174625"/>
                </a:lnTo>
                <a:lnTo>
                  <a:pt x="4123300" y="217487"/>
                </a:lnTo>
                <a:lnTo>
                  <a:pt x="4140096" y="260350"/>
                </a:lnTo>
                <a:lnTo>
                  <a:pt x="4160251" y="296862"/>
                </a:lnTo>
                <a:lnTo>
                  <a:pt x="4180406" y="334962"/>
                </a:lnTo>
                <a:lnTo>
                  <a:pt x="4198882" y="369887"/>
                </a:lnTo>
                <a:lnTo>
                  <a:pt x="4217357" y="409575"/>
                </a:lnTo>
                <a:lnTo>
                  <a:pt x="4234153" y="450850"/>
                </a:lnTo>
                <a:lnTo>
                  <a:pt x="4249270" y="496887"/>
                </a:lnTo>
                <a:lnTo>
                  <a:pt x="4261027" y="546100"/>
                </a:lnTo>
                <a:lnTo>
                  <a:pt x="4269425" y="606425"/>
                </a:lnTo>
                <a:lnTo>
                  <a:pt x="4272784" y="673100"/>
                </a:lnTo>
                <a:lnTo>
                  <a:pt x="4269425" y="744537"/>
                </a:lnTo>
                <a:lnTo>
                  <a:pt x="4261027" y="801687"/>
                </a:lnTo>
                <a:lnTo>
                  <a:pt x="4249270" y="854075"/>
                </a:lnTo>
                <a:lnTo>
                  <a:pt x="4234153" y="901700"/>
                </a:lnTo>
                <a:lnTo>
                  <a:pt x="4217357" y="942975"/>
                </a:lnTo>
                <a:lnTo>
                  <a:pt x="4197202" y="981075"/>
                </a:lnTo>
                <a:lnTo>
                  <a:pt x="4177047" y="1017587"/>
                </a:lnTo>
                <a:lnTo>
                  <a:pt x="4156892" y="1055687"/>
                </a:lnTo>
                <a:lnTo>
                  <a:pt x="4138416" y="1095375"/>
                </a:lnTo>
                <a:lnTo>
                  <a:pt x="4119940" y="1136650"/>
                </a:lnTo>
                <a:lnTo>
                  <a:pt x="4104825" y="1182687"/>
                </a:lnTo>
                <a:lnTo>
                  <a:pt x="4094747" y="1235075"/>
                </a:lnTo>
                <a:lnTo>
                  <a:pt x="4084669" y="1295400"/>
                </a:lnTo>
                <a:lnTo>
                  <a:pt x="4082989" y="1363662"/>
                </a:lnTo>
                <a:lnTo>
                  <a:pt x="4084669" y="1431925"/>
                </a:lnTo>
                <a:lnTo>
                  <a:pt x="4094747" y="1492250"/>
                </a:lnTo>
                <a:lnTo>
                  <a:pt x="4104825" y="1544637"/>
                </a:lnTo>
                <a:lnTo>
                  <a:pt x="4119940" y="1589087"/>
                </a:lnTo>
                <a:lnTo>
                  <a:pt x="4138416" y="1631950"/>
                </a:lnTo>
                <a:lnTo>
                  <a:pt x="4156892" y="1671637"/>
                </a:lnTo>
                <a:lnTo>
                  <a:pt x="4177047" y="1708150"/>
                </a:lnTo>
                <a:lnTo>
                  <a:pt x="4197202" y="1743075"/>
                </a:lnTo>
                <a:lnTo>
                  <a:pt x="4217357" y="1782762"/>
                </a:lnTo>
                <a:lnTo>
                  <a:pt x="4234153" y="1824037"/>
                </a:lnTo>
                <a:lnTo>
                  <a:pt x="4249270" y="1870075"/>
                </a:lnTo>
                <a:lnTo>
                  <a:pt x="4261027" y="1922462"/>
                </a:lnTo>
                <a:lnTo>
                  <a:pt x="4269425" y="1982787"/>
                </a:lnTo>
                <a:lnTo>
                  <a:pt x="4272784" y="2051050"/>
                </a:lnTo>
                <a:lnTo>
                  <a:pt x="4269425" y="2119312"/>
                </a:lnTo>
                <a:lnTo>
                  <a:pt x="4261027" y="2179637"/>
                </a:lnTo>
                <a:lnTo>
                  <a:pt x="4249270" y="2232025"/>
                </a:lnTo>
                <a:lnTo>
                  <a:pt x="4234153" y="2278062"/>
                </a:lnTo>
                <a:lnTo>
                  <a:pt x="4217357" y="2319337"/>
                </a:lnTo>
                <a:lnTo>
                  <a:pt x="4197202" y="2359025"/>
                </a:lnTo>
                <a:lnTo>
                  <a:pt x="4177047" y="2395537"/>
                </a:lnTo>
                <a:lnTo>
                  <a:pt x="4156892" y="2433637"/>
                </a:lnTo>
                <a:lnTo>
                  <a:pt x="4138416" y="2471737"/>
                </a:lnTo>
                <a:lnTo>
                  <a:pt x="4119940" y="2513012"/>
                </a:lnTo>
                <a:lnTo>
                  <a:pt x="4104825" y="2560637"/>
                </a:lnTo>
                <a:lnTo>
                  <a:pt x="4094747" y="2613025"/>
                </a:lnTo>
                <a:lnTo>
                  <a:pt x="4084669" y="2671762"/>
                </a:lnTo>
                <a:lnTo>
                  <a:pt x="4082989" y="2741612"/>
                </a:lnTo>
                <a:lnTo>
                  <a:pt x="4084669" y="2809875"/>
                </a:lnTo>
                <a:lnTo>
                  <a:pt x="4094747" y="2868612"/>
                </a:lnTo>
                <a:lnTo>
                  <a:pt x="4104825" y="2922587"/>
                </a:lnTo>
                <a:lnTo>
                  <a:pt x="4119940" y="2967037"/>
                </a:lnTo>
                <a:lnTo>
                  <a:pt x="4138416" y="3009900"/>
                </a:lnTo>
                <a:lnTo>
                  <a:pt x="4156892" y="3046412"/>
                </a:lnTo>
                <a:lnTo>
                  <a:pt x="4177047" y="3084512"/>
                </a:lnTo>
                <a:lnTo>
                  <a:pt x="4197202" y="3121025"/>
                </a:lnTo>
                <a:lnTo>
                  <a:pt x="4217357" y="3160712"/>
                </a:lnTo>
                <a:lnTo>
                  <a:pt x="4234153" y="3201987"/>
                </a:lnTo>
                <a:lnTo>
                  <a:pt x="4249270" y="3248025"/>
                </a:lnTo>
                <a:lnTo>
                  <a:pt x="4261027" y="3300412"/>
                </a:lnTo>
                <a:lnTo>
                  <a:pt x="4269425" y="3360737"/>
                </a:lnTo>
                <a:lnTo>
                  <a:pt x="4272784" y="3427412"/>
                </a:lnTo>
                <a:lnTo>
                  <a:pt x="4269425" y="3497262"/>
                </a:lnTo>
                <a:lnTo>
                  <a:pt x="4261027" y="3557587"/>
                </a:lnTo>
                <a:lnTo>
                  <a:pt x="4249270" y="3609975"/>
                </a:lnTo>
                <a:lnTo>
                  <a:pt x="4234153" y="3656012"/>
                </a:lnTo>
                <a:lnTo>
                  <a:pt x="4217357" y="3697287"/>
                </a:lnTo>
                <a:lnTo>
                  <a:pt x="4197202" y="3736975"/>
                </a:lnTo>
                <a:lnTo>
                  <a:pt x="4156892" y="3811587"/>
                </a:lnTo>
                <a:lnTo>
                  <a:pt x="4138416" y="3848100"/>
                </a:lnTo>
                <a:lnTo>
                  <a:pt x="4119940" y="3890962"/>
                </a:lnTo>
                <a:lnTo>
                  <a:pt x="4104825" y="3935412"/>
                </a:lnTo>
                <a:lnTo>
                  <a:pt x="4094747" y="3987800"/>
                </a:lnTo>
                <a:lnTo>
                  <a:pt x="4084669" y="4048125"/>
                </a:lnTo>
                <a:lnTo>
                  <a:pt x="4082989" y="4116387"/>
                </a:lnTo>
                <a:lnTo>
                  <a:pt x="4084669" y="4186237"/>
                </a:lnTo>
                <a:lnTo>
                  <a:pt x="4094747" y="4244975"/>
                </a:lnTo>
                <a:lnTo>
                  <a:pt x="4104825" y="4297362"/>
                </a:lnTo>
                <a:lnTo>
                  <a:pt x="4119940" y="4343400"/>
                </a:lnTo>
                <a:lnTo>
                  <a:pt x="4138416" y="4386262"/>
                </a:lnTo>
                <a:lnTo>
                  <a:pt x="4156892" y="4424362"/>
                </a:lnTo>
                <a:lnTo>
                  <a:pt x="4197202" y="4498975"/>
                </a:lnTo>
                <a:lnTo>
                  <a:pt x="4217357" y="4537075"/>
                </a:lnTo>
                <a:lnTo>
                  <a:pt x="4234153" y="4579937"/>
                </a:lnTo>
                <a:lnTo>
                  <a:pt x="4249270" y="4625975"/>
                </a:lnTo>
                <a:lnTo>
                  <a:pt x="4261027" y="4678362"/>
                </a:lnTo>
                <a:lnTo>
                  <a:pt x="4269425" y="4738687"/>
                </a:lnTo>
                <a:lnTo>
                  <a:pt x="4272784" y="4806950"/>
                </a:lnTo>
                <a:lnTo>
                  <a:pt x="4269425" y="4875212"/>
                </a:lnTo>
                <a:lnTo>
                  <a:pt x="4261027" y="4935537"/>
                </a:lnTo>
                <a:lnTo>
                  <a:pt x="4249270" y="4987925"/>
                </a:lnTo>
                <a:lnTo>
                  <a:pt x="4234153" y="5033962"/>
                </a:lnTo>
                <a:lnTo>
                  <a:pt x="4217357" y="5075237"/>
                </a:lnTo>
                <a:lnTo>
                  <a:pt x="4197202" y="5114925"/>
                </a:lnTo>
                <a:lnTo>
                  <a:pt x="4177047" y="5149850"/>
                </a:lnTo>
                <a:lnTo>
                  <a:pt x="4156892" y="5186362"/>
                </a:lnTo>
                <a:lnTo>
                  <a:pt x="4138416" y="5226050"/>
                </a:lnTo>
                <a:lnTo>
                  <a:pt x="4119940" y="5268912"/>
                </a:lnTo>
                <a:lnTo>
                  <a:pt x="4104825" y="5313362"/>
                </a:lnTo>
                <a:lnTo>
                  <a:pt x="4094747" y="5365750"/>
                </a:lnTo>
                <a:lnTo>
                  <a:pt x="4084669" y="5426075"/>
                </a:lnTo>
                <a:lnTo>
                  <a:pt x="4082989" y="5494337"/>
                </a:lnTo>
                <a:lnTo>
                  <a:pt x="4084669" y="5562600"/>
                </a:lnTo>
                <a:lnTo>
                  <a:pt x="4094747" y="5622925"/>
                </a:lnTo>
                <a:lnTo>
                  <a:pt x="4104825" y="5675312"/>
                </a:lnTo>
                <a:lnTo>
                  <a:pt x="4119940" y="5721350"/>
                </a:lnTo>
                <a:lnTo>
                  <a:pt x="4138416" y="5762625"/>
                </a:lnTo>
                <a:lnTo>
                  <a:pt x="4156892" y="5802312"/>
                </a:lnTo>
                <a:lnTo>
                  <a:pt x="4177047" y="5840412"/>
                </a:lnTo>
                <a:lnTo>
                  <a:pt x="4197202" y="5876925"/>
                </a:lnTo>
                <a:lnTo>
                  <a:pt x="4217357" y="5915025"/>
                </a:lnTo>
                <a:lnTo>
                  <a:pt x="4234153" y="5956300"/>
                </a:lnTo>
                <a:lnTo>
                  <a:pt x="4249270" y="6003925"/>
                </a:lnTo>
                <a:lnTo>
                  <a:pt x="4261027" y="6056312"/>
                </a:lnTo>
                <a:lnTo>
                  <a:pt x="4269425" y="6113462"/>
                </a:lnTo>
                <a:lnTo>
                  <a:pt x="4272784" y="6183312"/>
                </a:lnTo>
                <a:lnTo>
                  <a:pt x="4269425" y="6251575"/>
                </a:lnTo>
                <a:lnTo>
                  <a:pt x="4261027" y="6311900"/>
                </a:lnTo>
                <a:lnTo>
                  <a:pt x="4249270" y="6361112"/>
                </a:lnTo>
                <a:lnTo>
                  <a:pt x="4234153" y="6407150"/>
                </a:lnTo>
                <a:lnTo>
                  <a:pt x="4217357" y="6448425"/>
                </a:lnTo>
                <a:lnTo>
                  <a:pt x="4198882" y="6488112"/>
                </a:lnTo>
                <a:lnTo>
                  <a:pt x="4180406" y="6523037"/>
                </a:lnTo>
                <a:lnTo>
                  <a:pt x="4160251" y="6561137"/>
                </a:lnTo>
                <a:lnTo>
                  <a:pt x="4140096" y="6597650"/>
                </a:lnTo>
                <a:lnTo>
                  <a:pt x="4123300" y="6640512"/>
                </a:lnTo>
                <a:lnTo>
                  <a:pt x="4106504" y="6683375"/>
                </a:lnTo>
                <a:lnTo>
                  <a:pt x="4096426" y="6735762"/>
                </a:lnTo>
                <a:lnTo>
                  <a:pt x="4088029" y="6791325"/>
                </a:lnTo>
                <a:lnTo>
                  <a:pt x="408298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5AC951-F9F0-BE48-997B-B4BD84A10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929" y="1565556"/>
            <a:ext cx="3112442" cy="372688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800" b="1" cap="all" spc="400" dirty="0" err="1">
                <a:solidFill>
                  <a:schemeClr val="tx2"/>
                </a:solidFill>
              </a:rPr>
              <a:t>Узнать</a:t>
            </a:r>
            <a:r>
              <a:rPr lang="en-US" sz="2800" b="1" cap="all" spc="400" dirty="0">
                <a:solidFill>
                  <a:schemeClr val="tx2"/>
                </a:solidFill>
              </a:rPr>
              <a:t> </a:t>
            </a:r>
            <a:r>
              <a:rPr lang="en-US" sz="2800" b="1" cap="all" spc="400" dirty="0" err="1">
                <a:solidFill>
                  <a:schemeClr val="tx2"/>
                </a:solidFill>
              </a:rPr>
              <a:t>историю</a:t>
            </a:r>
            <a:r>
              <a:rPr lang="en-US" sz="2800" b="1" cap="all" spc="400" dirty="0">
                <a:solidFill>
                  <a:schemeClr val="tx2"/>
                </a:solidFill>
              </a:rPr>
              <a:t> </a:t>
            </a:r>
            <a:r>
              <a:rPr lang="en-US" sz="2800" b="1" cap="all" spc="400" dirty="0" err="1">
                <a:solidFill>
                  <a:schemeClr val="tx2"/>
                </a:solidFill>
              </a:rPr>
              <a:t>создания</a:t>
            </a:r>
            <a:r>
              <a:rPr lang="en-US" sz="2800" b="1" cap="all" spc="400" dirty="0">
                <a:solidFill>
                  <a:schemeClr val="tx2"/>
                </a:solidFill>
              </a:rPr>
              <a:t> </a:t>
            </a:r>
            <a:r>
              <a:rPr lang="en-US" sz="2800" b="1" cap="all" spc="400" dirty="0" err="1">
                <a:solidFill>
                  <a:schemeClr val="tx2"/>
                </a:solidFill>
              </a:rPr>
              <a:t>красок</a:t>
            </a:r>
            <a:r>
              <a:rPr lang="en-US" sz="2800" b="1" cap="all" spc="4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5FCFD1D-1E9C-4E30-A7D3-F7C247FDC6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87026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6">
            <a:extLst>
              <a:ext uri="{FF2B5EF4-FFF2-40B4-BE49-F238E27FC236}">
                <a16:creationId xmlns:a16="http://schemas.microsoft.com/office/drawing/2014/main" id="{D09F5552-39CF-49BE-9BA3-F2C2E97DD97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CCDD5D4-DC0E-4B2C-8B6B-FCAA00ECE04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1B0A7D14-7B67-4022-A8BE-1CCD4A0F1B0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8B2C03-CF6C-AC4C-BC4A-3F14F3B0978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1678" y="382385"/>
            <a:ext cx="10178322" cy="149213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        </a:t>
            </a:r>
            <a:r>
              <a:rPr lang="en-US" dirty="0" err="1"/>
              <a:t>Задачи</a:t>
            </a:r>
            <a:r>
              <a:rPr lang="en-US" dirty="0"/>
              <a:t>                </a:t>
            </a:r>
          </a:p>
        </p:txBody>
      </p:sp>
      <p:sp>
        <p:nvSpPr>
          <p:cNvPr id="20" name="Freeform 6">
            <a:extLst>
              <a:ext uri="{FF2B5EF4-FFF2-40B4-BE49-F238E27FC236}">
                <a16:creationId xmlns:a16="http://schemas.microsoft.com/office/drawing/2014/main" id="{AB09A9E8-BF27-4613-A775-071F082083A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3AFE299-6F79-44AF-9A77-2DC2DC1F846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A3DE89-9937-E04A-A479-E4FA128613E4}"/>
              </a:ext>
            </a:extLst>
          </p:cNvPr>
          <p:cNvSpPr txBox="1"/>
          <p:nvPr/>
        </p:nvSpPr>
        <p:spPr>
          <a:xfrm>
            <a:off x="1816100" y="2171700"/>
            <a:ext cx="269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2400" dirty="0"/>
              <a:t> </a:t>
            </a:r>
            <a:endParaRPr lang="ru-RU"/>
          </a:p>
        </p:txBody>
      </p:sp>
      <p:graphicFrame>
        <p:nvGraphicFramePr>
          <p:cNvPr id="9" name="TextBox 6">
            <a:extLst>
              <a:ext uri="{FF2B5EF4-FFF2-40B4-BE49-F238E27FC236}">
                <a16:creationId xmlns:a16="http://schemas.microsoft.com/office/drawing/2014/main" id="{B7655370-9482-4F4C-A357-569239EAFE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13582270"/>
              </p:ext>
            </p:extLst>
          </p:nvPr>
        </p:nvGraphicFramePr>
        <p:xfrm>
          <a:off x="1250950" y="2286000"/>
          <a:ext cx="10179050" cy="3594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34014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6">
            <a:extLst>
              <a:ext uri="{FF2B5EF4-FFF2-40B4-BE49-F238E27FC236}">
                <a16:creationId xmlns:a16="http://schemas.microsoft.com/office/drawing/2014/main" id="{BB8C1D0E-0B06-46C9-A8BD-A8E13FF9936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2" name="Rectangle 12">
            <a:extLst>
              <a:ext uri="{FF2B5EF4-FFF2-40B4-BE49-F238E27FC236}">
                <a16:creationId xmlns:a16="http://schemas.microsoft.com/office/drawing/2014/main" id="{7D1ADC4A-8537-4084-99C7-F8D378A640A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14">
            <a:extLst>
              <a:ext uri="{FF2B5EF4-FFF2-40B4-BE49-F238E27FC236}">
                <a16:creationId xmlns:a16="http://schemas.microsoft.com/office/drawing/2014/main" id="{415DEDD7-7B31-4EF1-B7C7-5AEE3208CC1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1" y="0"/>
            <a:ext cx="1219199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B142BCC1-9C23-F643-A0BF-D3074482A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849" y="954923"/>
            <a:ext cx="5875694" cy="450462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9600" spc="800">
                <a:solidFill>
                  <a:schemeClr val="tx2"/>
                </a:solidFill>
                <a:latin typeface="+mj-lt"/>
              </a:rPr>
              <a:t>Гипотеза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21E0F8D-A6B5-634D-9E43-F53E61F403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3157" y="4957764"/>
            <a:ext cx="5877385" cy="1456704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700"/>
              </a:spcBef>
            </a:pPr>
            <a:r>
              <a:rPr lang="en-US" sz="2000" b="1" cap="all" spc="400" dirty="0" err="1"/>
              <a:t>Первая</a:t>
            </a:r>
            <a:r>
              <a:rPr lang="en-US" sz="2000" b="1" cap="all" spc="400" dirty="0"/>
              <a:t> </a:t>
            </a:r>
            <a:r>
              <a:rPr lang="en-US" sz="2000" b="1" cap="all" spc="400" dirty="0" err="1"/>
              <a:t>краска</a:t>
            </a:r>
            <a:r>
              <a:rPr lang="en-US" sz="2000" b="1" cap="all" spc="400" dirty="0"/>
              <a:t> </a:t>
            </a:r>
            <a:r>
              <a:rPr lang="en-US" sz="2000" b="1" cap="all" spc="400" dirty="0" err="1"/>
              <a:t>появилась</a:t>
            </a:r>
            <a:r>
              <a:rPr lang="en-US" sz="2000" b="1" cap="all" spc="400" dirty="0"/>
              <a:t> </a:t>
            </a:r>
            <a:r>
              <a:rPr lang="en-US" sz="2000" b="1" cap="all" spc="400" dirty="0" err="1"/>
              <a:t>в</a:t>
            </a:r>
            <a:r>
              <a:rPr lang="en-US" sz="2000" b="1" cap="all" spc="400" dirty="0"/>
              <a:t> </a:t>
            </a:r>
            <a:r>
              <a:rPr lang="en-US" sz="2000" b="1" cap="all" spc="400" dirty="0" err="1"/>
              <a:t>каменном</a:t>
            </a:r>
            <a:r>
              <a:rPr lang="en-US" sz="2000" b="1" cap="all" spc="400" dirty="0"/>
              <a:t> </a:t>
            </a:r>
            <a:r>
              <a:rPr lang="en-US" sz="2000" b="1" cap="all" spc="400" dirty="0" err="1"/>
              <a:t>веке</a:t>
            </a:r>
            <a:r>
              <a:rPr lang="en-US" sz="2000" b="1" cap="all" spc="400" dirty="0"/>
              <a:t>. </a:t>
            </a:r>
            <a:r>
              <a:rPr lang="en-US" sz="2000" b="1" cap="all" spc="400" dirty="0" err="1"/>
              <a:t>Краски</a:t>
            </a:r>
            <a:r>
              <a:rPr lang="en-US" sz="2000" b="1" cap="all" spc="400" dirty="0"/>
              <a:t> </a:t>
            </a:r>
            <a:r>
              <a:rPr lang="en-US" sz="2000" b="1" cap="all" spc="400" dirty="0" err="1"/>
              <a:t>служили</a:t>
            </a:r>
            <a:r>
              <a:rPr lang="en-US" sz="2000" b="1" cap="all" spc="400" dirty="0"/>
              <a:t> </a:t>
            </a:r>
            <a:r>
              <a:rPr lang="en-US" sz="2000" b="1" cap="all" spc="400" dirty="0" err="1"/>
              <a:t>в</a:t>
            </a:r>
            <a:r>
              <a:rPr lang="en-US" sz="2000" b="1" cap="all" spc="400" dirty="0"/>
              <a:t> </a:t>
            </a:r>
            <a:r>
              <a:rPr lang="en-US" sz="2000" b="1" cap="all" spc="400" dirty="0" err="1"/>
              <a:t>целях</a:t>
            </a:r>
            <a:r>
              <a:rPr lang="en-US" sz="2000" b="1" cap="all" spc="400" dirty="0"/>
              <a:t> </a:t>
            </a:r>
            <a:r>
              <a:rPr lang="en-US" sz="2000" b="1" cap="all" spc="400" dirty="0" err="1"/>
              <a:t>изображений</a:t>
            </a:r>
            <a:r>
              <a:rPr lang="en-US" sz="2000" b="1" cap="all" spc="400" dirty="0"/>
              <a:t> </a:t>
            </a:r>
            <a:r>
              <a:rPr lang="en-US" sz="2000" b="1" cap="all" spc="400" dirty="0" err="1"/>
              <a:t>на</a:t>
            </a:r>
            <a:r>
              <a:rPr lang="en-US" sz="2000" b="1" cap="all" spc="400" dirty="0"/>
              <a:t> </a:t>
            </a:r>
            <a:r>
              <a:rPr lang="en-US" sz="2000" b="1" cap="all" spc="400" dirty="0" err="1"/>
              <a:t>скалах</a:t>
            </a:r>
            <a:r>
              <a:rPr lang="en-US" sz="1700" b="1" cap="all" spc="400" dirty="0"/>
              <a:t>.</a:t>
            </a:r>
          </a:p>
        </p:txBody>
      </p:sp>
      <p:sp>
        <p:nvSpPr>
          <p:cNvPr id="24" name="Freeform: Shape 16">
            <a:extLst>
              <a:ext uri="{FF2B5EF4-FFF2-40B4-BE49-F238E27FC236}">
                <a16:creationId xmlns:a16="http://schemas.microsoft.com/office/drawing/2014/main" id="{3242CC7A-3D6E-47A4-B9D1-86097845984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66174" y="0"/>
            <a:ext cx="5282519" cy="6858000"/>
          </a:xfrm>
          <a:custGeom>
            <a:avLst/>
            <a:gdLst>
              <a:gd name="connsiteX0" fmla="*/ 189795 w 5282519"/>
              <a:gd name="connsiteY0" fmla="*/ 0 h 6858000"/>
              <a:gd name="connsiteX1" fmla="*/ 5282519 w 5282519"/>
              <a:gd name="connsiteY1" fmla="*/ 0 h 6858000"/>
              <a:gd name="connsiteX2" fmla="*/ 5282519 w 5282519"/>
              <a:gd name="connsiteY2" fmla="*/ 6858000 h 6858000"/>
              <a:gd name="connsiteX3" fmla="*/ 189795 w 5282519"/>
              <a:gd name="connsiteY3" fmla="*/ 6858000 h 6858000"/>
              <a:gd name="connsiteX4" fmla="*/ 184756 w 5282519"/>
              <a:gd name="connsiteY4" fmla="*/ 6791325 h 6858000"/>
              <a:gd name="connsiteX5" fmla="*/ 176358 w 5282519"/>
              <a:gd name="connsiteY5" fmla="*/ 6735762 h 6858000"/>
              <a:gd name="connsiteX6" fmla="*/ 166281 w 5282519"/>
              <a:gd name="connsiteY6" fmla="*/ 6683375 h 6858000"/>
              <a:gd name="connsiteX7" fmla="*/ 149485 w 5282519"/>
              <a:gd name="connsiteY7" fmla="*/ 6640512 h 6858000"/>
              <a:gd name="connsiteX8" fmla="*/ 132689 w 5282519"/>
              <a:gd name="connsiteY8" fmla="*/ 6597650 h 6858000"/>
              <a:gd name="connsiteX9" fmla="*/ 112534 w 5282519"/>
              <a:gd name="connsiteY9" fmla="*/ 6561137 h 6858000"/>
              <a:gd name="connsiteX10" fmla="*/ 92379 w 5282519"/>
              <a:gd name="connsiteY10" fmla="*/ 6523037 h 6858000"/>
              <a:gd name="connsiteX11" fmla="*/ 73903 w 5282519"/>
              <a:gd name="connsiteY11" fmla="*/ 6488112 h 6858000"/>
              <a:gd name="connsiteX12" fmla="*/ 55427 w 5282519"/>
              <a:gd name="connsiteY12" fmla="*/ 6448425 h 6858000"/>
              <a:gd name="connsiteX13" fmla="*/ 38632 w 5282519"/>
              <a:gd name="connsiteY13" fmla="*/ 6407150 h 6858000"/>
              <a:gd name="connsiteX14" fmla="*/ 23515 w 5282519"/>
              <a:gd name="connsiteY14" fmla="*/ 6361112 h 6858000"/>
              <a:gd name="connsiteX15" fmla="*/ 11758 w 5282519"/>
              <a:gd name="connsiteY15" fmla="*/ 6311900 h 6858000"/>
              <a:gd name="connsiteX16" fmla="*/ 3359 w 5282519"/>
              <a:gd name="connsiteY16" fmla="*/ 6251575 h 6858000"/>
              <a:gd name="connsiteX17" fmla="*/ 0 w 5282519"/>
              <a:gd name="connsiteY17" fmla="*/ 6183312 h 6858000"/>
              <a:gd name="connsiteX18" fmla="*/ 3359 w 5282519"/>
              <a:gd name="connsiteY18" fmla="*/ 6113462 h 6858000"/>
              <a:gd name="connsiteX19" fmla="*/ 11758 w 5282519"/>
              <a:gd name="connsiteY19" fmla="*/ 6056312 h 6858000"/>
              <a:gd name="connsiteX20" fmla="*/ 23515 w 5282519"/>
              <a:gd name="connsiteY20" fmla="*/ 6003925 h 6858000"/>
              <a:gd name="connsiteX21" fmla="*/ 38632 w 5282519"/>
              <a:gd name="connsiteY21" fmla="*/ 5956300 h 6858000"/>
              <a:gd name="connsiteX22" fmla="*/ 55427 w 5282519"/>
              <a:gd name="connsiteY22" fmla="*/ 5915025 h 6858000"/>
              <a:gd name="connsiteX23" fmla="*/ 75583 w 5282519"/>
              <a:gd name="connsiteY23" fmla="*/ 5876925 h 6858000"/>
              <a:gd name="connsiteX24" fmla="*/ 95738 w 5282519"/>
              <a:gd name="connsiteY24" fmla="*/ 5840412 h 6858000"/>
              <a:gd name="connsiteX25" fmla="*/ 115893 w 5282519"/>
              <a:gd name="connsiteY25" fmla="*/ 5802312 h 6858000"/>
              <a:gd name="connsiteX26" fmla="*/ 134368 w 5282519"/>
              <a:gd name="connsiteY26" fmla="*/ 5762625 h 6858000"/>
              <a:gd name="connsiteX27" fmla="*/ 152844 w 5282519"/>
              <a:gd name="connsiteY27" fmla="*/ 5721350 h 6858000"/>
              <a:gd name="connsiteX28" fmla="*/ 167960 w 5282519"/>
              <a:gd name="connsiteY28" fmla="*/ 5675312 h 6858000"/>
              <a:gd name="connsiteX29" fmla="*/ 178038 w 5282519"/>
              <a:gd name="connsiteY29" fmla="*/ 5622925 h 6858000"/>
              <a:gd name="connsiteX30" fmla="*/ 188115 w 5282519"/>
              <a:gd name="connsiteY30" fmla="*/ 5562600 h 6858000"/>
              <a:gd name="connsiteX31" fmla="*/ 189795 w 5282519"/>
              <a:gd name="connsiteY31" fmla="*/ 5494337 h 6858000"/>
              <a:gd name="connsiteX32" fmla="*/ 188115 w 5282519"/>
              <a:gd name="connsiteY32" fmla="*/ 5426075 h 6858000"/>
              <a:gd name="connsiteX33" fmla="*/ 178038 w 5282519"/>
              <a:gd name="connsiteY33" fmla="*/ 5365750 h 6858000"/>
              <a:gd name="connsiteX34" fmla="*/ 167960 w 5282519"/>
              <a:gd name="connsiteY34" fmla="*/ 5313362 h 6858000"/>
              <a:gd name="connsiteX35" fmla="*/ 152844 w 5282519"/>
              <a:gd name="connsiteY35" fmla="*/ 5268912 h 6858000"/>
              <a:gd name="connsiteX36" fmla="*/ 134368 w 5282519"/>
              <a:gd name="connsiteY36" fmla="*/ 5226050 h 6858000"/>
              <a:gd name="connsiteX37" fmla="*/ 115893 w 5282519"/>
              <a:gd name="connsiteY37" fmla="*/ 5186362 h 6858000"/>
              <a:gd name="connsiteX38" fmla="*/ 95738 w 5282519"/>
              <a:gd name="connsiteY38" fmla="*/ 5149850 h 6858000"/>
              <a:gd name="connsiteX39" fmla="*/ 75583 w 5282519"/>
              <a:gd name="connsiteY39" fmla="*/ 5114925 h 6858000"/>
              <a:gd name="connsiteX40" fmla="*/ 55427 w 5282519"/>
              <a:gd name="connsiteY40" fmla="*/ 5075237 h 6858000"/>
              <a:gd name="connsiteX41" fmla="*/ 38632 w 5282519"/>
              <a:gd name="connsiteY41" fmla="*/ 5033962 h 6858000"/>
              <a:gd name="connsiteX42" fmla="*/ 23515 w 5282519"/>
              <a:gd name="connsiteY42" fmla="*/ 4987925 h 6858000"/>
              <a:gd name="connsiteX43" fmla="*/ 11758 w 5282519"/>
              <a:gd name="connsiteY43" fmla="*/ 4935537 h 6858000"/>
              <a:gd name="connsiteX44" fmla="*/ 3359 w 5282519"/>
              <a:gd name="connsiteY44" fmla="*/ 4875212 h 6858000"/>
              <a:gd name="connsiteX45" fmla="*/ 0 w 5282519"/>
              <a:gd name="connsiteY45" fmla="*/ 4806950 h 6858000"/>
              <a:gd name="connsiteX46" fmla="*/ 3359 w 5282519"/>
              <a:gd name="connsiteY46" fmla="*/ 4738687 h 6858000"/>
              <a:gd name="connsiteX47" fmla="*/ 11758 w 5282519"/>
              <a:gd name="connsiteY47" fmla="*/ 4678362 h 6858000"/>
              <a:gd name="connsiteX48" fmla="*/ 23515 w 5282519"/>
              <a:gd name="connsiteY48" fmla="*/ 4625975 h 6858000"/>
              <a:gd name="connsiteX49" fmla="*/ 38632 w 5282519"/>
              <a:gd name="connsiteY49" fmla="*/ 4579937 h 6858000"/>
              <a:gd name="connsiteX50" fmla="*/ 55427 w 5282519"/>
              <a:gd name="connsiteY50" fmla="*/ 4537075 h 6858000"/>
              <a:gd name="connsiteX51" fmla="*/ 75583 w 5282519"/>
              <a:gd name="connsiteY51" fmla="*/ 4498975 h 6858000"/>
              <a:gd name="connsiteX52" fmla="*/ 115893 w 5282519"/>
              <a:gd name="connsiteY52" fmla="*/ 4424362 h 6858000"/>
              <a:gd name="connsiteX53" fmla="*/ 134368 w 5282519"/>
              <a:gd name="connsiteY53" fmla="*/ 4386262 h 6858000"/>
              <a:gd name="connsiteX54" fmla="*/ 152844 w 5282519"/>
              <a:gd name="connsiteY54" fmla="*/ 4343400 h 6858000"/>
              <a:gd name="connsiteX55" fmla="*/ 167960 w 5282519"/>
              <a:gd name="connsiteY55" fmla="*/ 4297362 h 6858000"/>
              <a:gd name="connsiteX56" fmla="*/ 178038 w 5282519"/>
              <a:gd name="connsiteY56" fmla="*/ 4244975 h 6858000"/>
              <a:gd name="connsiteX57" fmla="*/ 188115 w 5282519"/>
              <a:gd name="connsiteY57" fmla="*/ 4186237 h 6858000"/>
              <a:gd name="connsiteX58" fmla="*/ 189795 w 5282519"/>
              <a:gd name="connsiteY58" fmla="*/ 4116387 h 6858000"/>
              <a:gd name="connsiteX59" fmla="*/ 188115 w 5282519"/>
              <a:gd name="connsiteY59" fmla="*/ 4048125 h 6858000"/>
              <a:gd name="connsiteX60" fmla="*/ 178038 w 5282519"/>
              <a:gd name="connsiteY60" fmla="*/ 3987800 h 6858000"/>
              <a:gd name="connsiteX61" fmla="*/ 167960 w 5282519"/>
              <a:gd name="connsiteY61" fmla="*/ 3935412 h 6858000"/>
              <a:gd name="connsiteX62" fmla="*/ 152844 w 5282519"/>
              <a:gd name="connsiteY62" fmla="*/ 3890962 h 6858000"/>
              <a:gd name="connsiteX63" fmla="*/ 134368 w 5282519"/>
              <a:gd name="connsiteY63" fmla="*/ 3848100 h 6858000"/>
              <a:gd name="connsiteX64" fmla="*/ 115893 w 5282519"/>
              <a:gd name="connsiteY64" fmla="*/ 3811587 h 6858000"/>
              <a:gd name="connsiteX65" fmla="*/ 75583 w 5282519"/>
              <a:gd name="connsiteY65" fmla="*/ 3736975 h 6858000"/>
              <a:gd name="connsiteX66" fmla="*/ 55427 w 5282519"/>
              <a:gd name="connsiteY66" fmla="*/ 3697287 h 6858000"/>
              <a:gd name="connsiteX67" fmla="*/ 38632 w 5282519"/>
              <a:gd name="connsiteY67" fmla="*/ 3656012 h 6858000"/>
              <a:gd name="connsiteX68" fmla="*/ 23515 w 5282519"/>
              <a:gd name="connsiteY68" fmla="*/ 3609975 h 6858000"/>
              <a:gd name="connsiteX69" fmla="*/ 11758 w 5282519"/>
              <a:gd name="connsiteY69" fmla="*/ 3557587 h 6858000"/>
              <a:gd name="connsiteX70" fmla="*/ 3359 w 5282519"/>
              <a:gd name="connsiteY70" fmla="*/ 3497262 h 6858000"/>
              <a:gd name="connsiteX71" fmla="*/ 0 w 5282519"/>
              <a:gd name="connsiteY71" fmla="*/ 3427412 h 6858000"/>
              <a:gd name="connsiteX72" fmla="*/ 3359 w 5282519"/>
              <a:gd name="connsiteY72" fmla="*/ 3360737 h 6858000"/>
              <a:gd name="connsiteX73" fmla="*/ 11758 w 5282519"/>
              <a:gd name="connsiteY73" fmla="*/ 3300412 h 6858000"/>
              <a:gd name="connsiteX74" fmla="*/ 23515 w 5282519"/>
              <a:gd name="connsiteY74" fmla="*/ 3248025 h 6858000"/>
              <a:gd name="connsiteX75" fmla="*/ 38632 w 5282519"/>
              <a:gd name="connsiteY75" fmla="*/ 3201987 h 6858000"/>
              <a:gd name="connsiteX76" fmla="*/ 55427 w 5282519"/>
              <a:gd name="connsiteY76" fmla="*/ 3160712 h 6858000"/>
              <a:gd name="connsiteX77" fmla="*/ 75583 w 5282519"/>
              <a:gd name="connsiteY77" fmla="*/ 3121025 h 6858000"/>
              <a:gd name="connsiteX78" fmla="*/ 95738 w 5282519"/>
              <a:gd name="connsiteY78" fmla="*/ 3084512 h 6858000"/>
              <a:gd name="connsiteX79" fmla="*/ 115893 w 5282519"/>
              <a:gd name="connsiteY79" fmla="*/ 3046412 h 6858000"/>
              <a:gd name="connsiteX80" fmla="*/ 134368 w 5282519"/>
              <a:gd name="connsiteY80" fmla="*/ 3009900 h 6858000"/>
              <a:gd name="connsiteX81" fmla="*/ 152844 w 5282519"/>
              <a:gd name="connsiteY81" fmla="*/ 2967037 h 6858000"/>
              <a:gd name="connsiteX82" fmla="*/ 167960 w 5282519"/>
              <a:gd name="connsiteY82" fmla="*/ 2922587 h 6858000"/>
              <a:gd name="connsiteX83" fmla="*/ 178038 w 5282519"/>
              <a:gd name="connsiteY83" fmla="*/ 2868612 h 6858000"/>
              <a:gd name="connsiteX84" fmla="*/ 188115 w 5282519"/>
              <a:gd name="connsiteY84" fmla="*/ 2809875 h 6858000"/>
              <a:gd name="connsiteX85" fmla="*/ 189795 w 5282519"/>
              <a:gd name="connsiteY85" fmla="*/ 2741612 h 6858000"/>
              <a:gd name="connsiteX86" fmla="*/ 188115 w 5282519"/>
              <a:gd name="connsiteY86" fmla="*/ 2671762 h 6858000"/>
              <a:gd name="connsiteX87" fmla="*/ 178038 w 5282519"/>
              <a:gd name="connsiteY87" fmla="*/ 2613025 h 6858000"/>
              <a:gd name="connsiteX88" fmla="*/ 167960 w 5282519"/>
              <a:gd name="connsiteY88" fmla="*/ 2560637 h 6858000"/>
              <a:gd name="connsiteX89" fmla="*/ 152844 w 5282519"/>
              <a:gd name="connsiteY89" fmla="*/ 2513012 h 6858000"/>
              <a:gd name="connsiteX90" fmla="*/ 134368 w 5282519"/>
              <a:gd name="connsiteY90" fmla="*/ 2471737 h 6858000"/>
              <a:gd name="connsiteX91" fmla="*/ 115893 w 5282519"/>
              <a:gd name="connsiteY91" fmla="*/ 2433637 h 6858000"/>
              <a:gd name="connsiteX92" fmla="*/ 95738 w 5282519"/>
              <a:gd name="connsiteY92" fmla="*/ 2395537 h 6858000"/>
              <a:gd name="connsiteX93" fmla="*/ 75583 w 5282519"/>
              <a:gd name="connsiteY93" fmla="*/ 2359025 h 6858000"/>
              <a:gd name="connsiteX94" fmla="*/ 55427 w 5282519"/>
              <a:gd name="connsiteY94" fmla="*/ 2319337 h 6858000"/>
              <a:gd name="connsiteX95" fmla="*/ 38632 w 5282519"/>
              <a:gd name="connsiteY95" fmla="*/ 2278062 h 6858000"/>
              <a:gd name="connsiteX96" fmla="*/ 23515 w 5282519"/>
              <a:gd name="connsiteY96" fmla="*/ 2232025 h 6858000"/>
              <a:gd name="connsiteX97" fmla="*/ 11758 w 5282519"/>
              <a:gd name="connsiteY97" fmla="*/ 2179637 h 6858000"/>
              <a:gd name="connsiteX98" fmla="*/ 3359 w 5282519"/>
              <a:gd name="connsiteY98" fmla="*/ 2119312 h 6858000"/>
              <a:gd name="connsiteX99" fmla="*/ 0 w 5282519"/>
              <a:gd name="connsiteY99" fmla="*/ 2051050 h 6858000"/>
              <a:gd name="connsiteX100" fmla="*/ 3359 w 5282519"/>
              <a:gd name="connsiteY100" fmla="*/ 1982787 h 6858000"/>
              <a:gd name="connsiteX101" fmla="*/ 11758 w 5282519"/>
              <a:gd name="connsiteY101" fmla="*/ 1922462 h 6858000"/>
              <a:gd name="connsiteX102" fmla="*/ 23515 w 5282519"/>
              <a:gd name="connsiteY102" fmla="*/ 1870075 h 6858000"/>
              <a:gd name="connsiteX103" fmla="*/ 38632 w 5282519"/>
              <a:gd name="connsiteY103" fmla="*/ 1824037 h 6858000"/>
              <a:gd name="connsiteX104" fmla="*/ 55427 w 5282519"/>
              <a:gd name="connsiteY104" fmla="*/ 1782762 h 6858000"/>
              <a:gd name="connsiteX105" fmla="*/ 75583 w 5282519"/>
              <a:gd name="connsiteY105" fmla="*/ 1743075 h 6858000"/>
              <a:gd name="connsiteX106" fmla="*/ 95738 w 5282519"/>
              <a:gd name="connsiteY106" fmla="*/ 1708150 h 6858000"/>
              <a:gd name="connsiteX107" fmla="*/ 115893 w 5282519"/>
              <a:gd name="connsiteY107" fmla="*/ 1671637 h 6858000"/>
              <a:gd name="connsiteX108" fmla="*/ 134368 w 5282519"/>
              <a:gd name="connsiteY108" fmla="*/ 1631950 h 6858000"/>
              <a:gd name="connsiteX109" fmla="*/ 152844 w 5282519"/>
              <a:gd name="connsiteY109" fmla="*/ 1589087 h 6858000"/>
              <a:gd name="connsiteX110" fmla="*/ 167960 w 5282519"/>
              <a:gd name="connsiteY110" fmla="*/ 1544637 h 6858000"/>
              <a:gd name="connsiteX111" fmla="*/ 178038 w 5282519"/>
              <a:gd name="connsiteY111" fmla="*/ 1492250 h 6858000"/>
              <a:gd name="connsiteX112" fmla="*/ 188115 w 5282519"/>
              <a:gd name="connsiteY112" fmla="*/ 1431925 h 6858000"/>
              <a:gd name="connsiteX113" fmla="*/ 189795 w 5282519"/>
              <a:gd name="connsiteY113" fmla="*/ 1363662 h 6858000"/>
              <a:gd name="connsiteX114" fmla="*/ 188115 w 5282519"/>
              <a:gd name="connsiteY114" fmla="*/ 1295400 h 6858000"/>
              <a:gd name="connsiteX115" fmla="*/ 178038 w 5282519"/>
              <a:gd name="connsiteY115" fmla="*/ 1235075 h 6858000"/>
              <a:gd name="connsiteX116" fmla="*/ 167960 w 5282519"/>
              <a:gd name="connsiteY116" fmla="*/ 1182687 h 6858000"/>
              <a:gd name="connsiteX117" fmla="*/ 152844 w 5282519"/>
              <a:gd name="connsiteY117" fmla="*/ 1136650 h 6858000"/>
              <a:gd name="connsiteX118" fmla="*/ 134368 w 5282519"/>
              <a:gd name="connsiteY118" fmla="*/ 1095375 h 6858000"/>
              <a:gd name="connsiteX119" fmla="*/ 115893 w 5282519"/>
              <a:gd name="connsiteY119" fmla="*/ 1055687 h 6858000"/>
              <a:gd name="connsiteX120" fmla="*/ 95738 w 5282519"/>
              <a:gd name="connsiteY120" fmla="*/ 1017587 h 6858000"/>
              <a:gd name="connsiteX121" fmla="*/ 75583 w 5282519"/>
              <a:gd name="connsiteY121" fmla="*/ 981075 h 6858000"/>
              <a:gd name="connsiteX122" fmla="*/ 55427 w 5282519"/>
              <a:gd name="connsiteY122" fmla="*/ 942975 h 6858000"/>
              <a:gd name="connsiteX123" fmla="*/ 38632 w 5282519"/>
              <a:gd name="connsiteY123" fmla="*/ 901700 h 6858000"/>
              <a:gd name="connsiteX124" fmla="*/ 23515 w 5282519"/>
              <a:gd name="connsiteY124" fmla="*/ 854075 h 6858000"/>
              <a:gd name="connsiteX125" fmla="*/ 11758 w 5282519"/>
              <a:gd name="connsiteY125" fmla="*/ 801687 h 6858000"/>
              <a:gd name="connsiteX126" fmla="*/ 3359 w 5282519"/>
              <a:gd name="connsiteY126" fmla="*/ 744537 h 6858000"/>
              <a:gd name="connsiteX127" fmla="*/ 0 w 5282519"/>
              <a:gd name="connsiteY127" fmla="*/ 673100 h 6858000"/>
              <a:gd name="connsiteX128" fmla="*/ 3359 w 5282519"/>
              <a:gd name="connsiteY128" fmla="*/ 606425 h 6858000"/>
              <a:gd name="connsiteX129" fmla="*/ 11758 w 5282519"/>
              <a:gd name="connsiteY129" fmla="*/ 546100 h 6858000"/>
              <a:gd name="connsiteX130" fmla="*/ 23515 w 5282519"/>
              <a:gd name="connsiteY130" fmla="*/ 496887 h 6858000"/>
              <a:gd name="connsiteX131" fmla="*/ 38632 w 5282519"/>
              <a:gd name="connsiteY131" fmla="*/ 450850 h 6858000"/>
              <a:gd name="connsiteX132" fmla="*/ 55427 w 5282519"/>
              <a:gd name="connsiteY132" fmla="*/ 409575 h 6858000"/>
              <a:gd name="connsiteX133" fmla="*/ 73903 w 5282519"/>
              <a:gd name="connsiteY133" fmla="*/ 369887 h 6858000"/>
              <a:gd name="connsiteX134" fmla="*/ 92379 w 5282519"/>
              <a:gd name="connsiteY134" fmla="*/ 334962 h 6858000"/>
              <a:gd name="connsiteX135" fmla="*/ 112534 w 5282519"/>
              <a:gd name="connsiteY135" fmla="*/ 296862 h 6858000"/>
              <a:gd name="connsiteX136" fmla="*/ 132689 w 5282519"/>
              <a:gd name="connsiteY136" fmla="*/ 260350 h 6858000"/>
              <a:gd name="connsiteX137" fmla="*/ 149485 w 5282519"/>
              <a:gd name="connsiteY137" fmla="*/ 217487 h 6858000"/>
              <a:gd name="connsiteX138" fmla="*/ 166281 w 5282519"/>
              <a:gd name="connsiteY138" fmla="*/ 174625 h 6858000"/>
              <a:gd name="connsiteX139" fmla="*/ 176358 w 5282519"/>
              <a:gd name="connsiteY139" fmla="*/ 122237 h 6858000"/>
              <a:gd name="connsiteX140" fmla="*/ 184756 w 5282519"/>
              <a:gd name="connsiteY140" fmla="*/ 6667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5282519" h="6858000">
                <a:moveTo>
                  <a:pt x="189795" y="0"/>
                </a:moveTo>
                <a:lnTo>
                  <a:pt x="5282519" y="0"/>
                </a:lnTo>
                <a:lnTo>
                  <a:pt x="5282519" y="6858000"/>
                </a:lnTo>
                <a:lnTo>
                  <a:pt x="189795" y="6858000"/>
                </a:lnTo>
                <a:lnTo>
                  <a:pt x="184756" y="6791325"/>
                </a:lnTo>
                <a:lnTo>
                  <a:pt x="176358" y="6735762"/>
                </a:lnTo>
                <a:lnTo>
                  <a:pt x="166281" y="6683375"/>
                </a:lnTo>
                <a:lnTo>
                  <a:pt x="149485" y="6640512"/>
                </a:lnTo>
                <a:lnTo>
                  <a:pt x="132689" y="6597650"/>
                </a:lnTo>
                <a:lnTo>
                  <a:pt x="112534" y="6561137"/>
                </a:lnTo>
                <a:lnTo>
                  <a:pt x="92379" y="6523037"/>
                </a:lnTo>
                <a:lnTo>
                  <a:pt x="73903" y="6488112"/>
                </a:lnTo>
                <a:lnTo>
                  <a:pt x="55427" y="6448425"/>
                </a:lnTo>
                <a:lnTo>
                  <a:pt x="38632" y="6407150"/>
                </a:lnTo>
                <a:lnTo>
                  <a:pt x="23515" y="6361112"/>
                </a:lnTo>
                <a:lnTo>
                  <a:pt x="11758" y="6311900"/>
                </a:lnTo>
                <a:lnTo>
                  <a:pt x="3359" y="6251575"/>
                </a:lnTo>
                <a:lnTo>
                  <a:pt x="0" y="6183312"/>
                </a:lnTo>
                <a:lnTo>
                  <a:pt x="3359" y="6113462"/>
                </a:lnTo>
                <a:lnTo>
                  <a:pt x="11758" y="6056312"/>
                </a:lnTo>
                <a:lnTo>
                  <a:pt x="23515" y="6003925"/>
                </a:lnTo>
                <a:lnTo>
                  <a:pt x="38632" y="5956300"/>
                </a:lnTo>
                <a:lnTo>
                  <a:pt x="55427" y="5915025"/>
                </a:lnTo>
                <a:lnTo>
                  <a:pt x="75583" y="5876925"/>
                </a:lnTo>
                <a:lnTo>
                  <a:pt x="95738" y="5840412"/>
                </a:lnTo>
                <a:lnTo>
                  <a:pt x="115893" y="5802312"/>
                </a:lnTo>
                <a:lnTo>
                  <a:pt x="134368" y="5762625"/>
                </a:lnTo>
                <a:lnTo>
                  <a:pt x="152844" y="5721350"/>
                </a:lnTo>
                <a:lnTo>
                  <a:pt x="167960" y="5675312"/>
                </a:lnTo>
                <a:lnTo>
                  <a:pt x="178038" y="5622925"/>
                </a:lnTo>
                <a:lnTo>
                  <a:pt x="188115" y="5562600"/>
                </a:lnTo>
                <a:lnTo>
                  <a:pt x="189795" y="5494337"/>
                </a:lnTo>
                <a:lnTo>
                  <a:pt x="188115" y="5426075"/>
                </a:lnTo>
                <a:lnTo>
                  <a:pt x="178038" y="5365750"/>
                </a:lnTo>
                <a:lnTo>
                  <a:pt x="167960" y="5313362"/>
                </a:lnTo>
                <a:lnTo>
                  <a:pt x="152844" y="5268912"/>
                </a:lnTo>
                <a:lnTo>
                  <a:pt x="134368" y="5226050"/>
                </a:lnTo>
                <a:lnTo>
                  <a:pt x="115893" y="5186362"/>
                </a:lnTo>
                <a:lnTo>
                  <a:pt x="95738" y="5149850"/>
                </a:lnTo>
                <a:lnTo>
                  <a:pt x="75583" y="5114925"/>
                </a:lnTo>
                <a:lnTo>
                  <a:pt x="55427" y="5075237"/>
                </a:lnTo>
                <a:lnTo>
                  <a:pt x="38632" y="5033962"/>
                </a:lnTo>
                <a:lnTo>
                  <a:pt x="23515" y="4987925"/>
                </a:lnTo>
                <a:lnTo>
                  <a:pt x="11758" y="4935537"/>
                </a:lnTo>
                <a:lnTo>
                  <a:pt x="3359" y="4875212"/>
                </a:lnTo>
                <a:lnTo>
                  <a:pt x="0" y="4806950"/>
                </a:lnTo>
                <a:lnTo>
                  <a:pt x="3359" y="4738687"/>
                </a:lnTo>
                <a:lnTo>
                  <a:pt x="11758" y="4678362"/>
                </a:lnTo>
                <a:lnTo>
                  <a:pt x="23515" y="4625975"/>
                </a:lnTo>
                <a:lnTo>
                  <a:pt x="38632" y="4579937"/>
                </a:lnTo>
                <a:lnTo>
                  <a:pt x="55427" y="4537075"/>
                </a:lnTo>
                <a:lnTo>
                  <a:pt x="75583" y="4498975"/>
                </a:lnTo>
                <a:lnTo>
                  <a:pt x="115893" y="4424362"/>
                </a:lnTo>
                <a:lnTo>
                  <a:pt x="134368" y="4386262"/>
                </a:lnTo>
                <a:lnTo>
                  <a:pt x="152844" y="4343400"/>
                </a:lnTo>
                <a:lnTo>
                  <a:pt x="167960" y="4297362"/>
                </a:lnTo>
                <a:lnTo>
                  <a:pt x="178038" y="4244975"/>
                </a:lnTo>
                <a:lnTo>
                  <a:pt x="188115" y="4186237"/>
                </a:lnTo>
                <a:lnTo>
                  <a:pt x="189795" y="4116387"/>
                </a:lnTo>
                <a:lnTo>
                  <a:pt x="188115" y="4048125"/>
                </a:lnTo>
                <a:lnTo>
                  <a:pt x="178038" y="3987800"/>
                </a:lnTo>
                <a:lnTo>
                  <a:pt x="167960" y="3935412"/>
                </a:lnTo>
                <a:lnTo>
                  <a:pt x="152844" y="3890962"/>
                </a:lnTo>
                <a:lnTo>
                  <a:pt x="134368" y="3848100"/>
                </a:lnTo>
                <a:lnTo>
                  <a:pt x="115893" y="3811587"/>
                </a:lnTo>
                <a:lnTo>
                  <a:pt x="75583" y="3736975"/>
                </a:lnTo>
                <a:lnTo>
                  <a:pt x="55427" y="3697287"/>
                </a:lnTo>
                <a:lnTo>
                  <a:pt x="38632" y="3656012"/>
                </a:lnTo>
                <a:lnTo>
                  <a:pt x="23515" y="3609975"/>
                </a:lnTo>
                <a:lnTo>
                  <a:pt x="11758" y="3557587"/>
                </a:lnTo>
                <a:lnTo>
                  <a:pt x="3359" y="3497262"/>
                </a:lnTo>
                <a:lnTo>
                  <a:pt x="0" y="3427412"/>
                </a:lnTo>
                <a:lnTo>
                  <a:pt x="3359" y="3360737"/>
                </a:lnTo>
                <a:lnTo>
                  <a:pt x="11758" y="3300412"/>
                </a:lnTo>
                <a:lnTo>
                  <a:pt x="23515" y="3248025"/>
                </a:lnTo>
                <a:lnTo>
                  <a:pt x="38632" y="3201987"/>
                </a:lnTo>
                <a:lnTo>
                  <a:pt x="55427" y="3160712"/>
                </a:lnTo>
                <a:lnTo>
                  <a:pt x="75583" y="3121025"/>
                </a:lnTo>
                <a:lnTo>
                  <a:pt x="95738" y="3084512"/>
                </a:lnTo>
                <a:lnTo>
                  <a:pt x="115893" y="3046412"/>
                </a:lnTo>
                <a:lnTo>
                  <a:pt x="134368" y="3009900"/>
                </a:lnTo>
                <a:lnTo>
                  <a:pt x="152844" y="2967037"/>
                </a:lnTo>
                <a:lnTo>
                  <a:pt x="167960" y="2922587"/>
                </a:lnTo>
                <a:lnTo>
                  <a:pt x="178038" y="2868612"/>
                </a:lnTo>
                <a:lnTo>
                  <a:pt x="188115" y="2809875"/>
                </a:lnTo>
                <a:lnTo>
                  <a:pt x="189795" y="2741612"/>
                </a:lnTo>
                <a:lnTo>
                  <a:pt x="188115" y="2671762"/>
                </a:lnTo>
                <a:lnTo>
                  <a:pt x="178038" y="2613025"/>
                </a:lnTo>
                <a:lnTo>
                  <a:pt x="167960" y="2560637"/>
                </a:lnTo>
                <a:lnTo>
                  <a:pt x="152844" y="2513012"/>
                </a:lnTo>
                <a:lnTo>
                  <a:pt x="134368" y="2471737"/>
                </a:lnTo>
                <a:lnTo>
                  <a:pt x="115893" y="2433637"/>
                </a:lnTo>
                <a:lnTo>
                  <a:pt x="95738" y="2395537"/>
                </a:lnTo>
                <a:lnTo>
                  <a:pt x="75583" y="2359025"/>
                </a:lnTo>
                <a:lnTo>
                  <a:pt x="55427" y="2319337"/>
                </a:lnTo>
                <a:lnTo>
                  <a:pt x="38632" y="2278062"/>
                </a:lnTo>
                <a:lnTo>
                  <a:pt x="23515" y="2232025"/>
                </a:lnTo>
                <a:lnTo>
                  <a:pt x="11758" y="2179637"/>
                </a:lnTo>
                <a:lnTo>
                  <a:pt x="3359" y="2119312"/>
                </a:lnTo>
                <a:lnTo>
                  <a:pt x="0" y="2051050"/>
                </a:lnTo>
                <a:lnTo>
                  <a:pt x="3359" y="1982787"/>
                </a:lnTo>
                <a:lnTo>
                  <a:pt x="11758" y="1922462"/>
                </a:lnTo>
                <a:lnTo>
                  <a:pt x="23515" y="1870075"/>
                </a:lnTo>
                <a:lnTo>
                  <a:pt x="38632" y="1824037"/>
                </a:lnTo>
                <a:lnTo>
                  <a:pt x="55427" y="1782762"/>
                </a:lnTo>
                <a:lnTo>
                  <a:pt x="75583" y="1743075"/>
                </a:lnTo>
                <a:lnTo>
                  <a:pt x="95738" y="1708150"/>
                </a:lnTo>
                <a:lnTo>
                  <a:pt x="115893" y="1671637"/>
                </a:lnTo>
                <a:lnTo>
                  <a:pt x="134368" y="1631950"/>
                </a:lnTo>
                <a:lnTo>
                  <a:pt x="152844" y="1589087"/>
                </a:lnTo>
                <a:lnTo>
                  <a:pt x="167960" y="1544637"/>
                </a:lnTo>
                <a:lnTo>
                  <a:pt x="178038" y="1492250"/>
                </a:lnTo>
                <a:lnTo>
                  <a:pt x="188115" y="1431925"/>
                </a:lnTo>
                <a:lnTo>
                  <a:pt x="189795" y="1363662"/>
                </a:lnTo>
                <a:lnTo>
                  <a:pt x="188115" y="1295400"/>
                </a:lnTo>
                <a:lnTo>
                  <a:pt x="178038" y="1235075"/>
                </a:lnTo>
                <a:lnTo>
                  <a:pt x="167960" y="1182687"/>
                </a:lnTo>
                <a:lnTo>
                  <a:pt x="152844" y="1136650"/>
                </a:lnTo>
                <a:lnTo>
                  <a:pt x="134368" y="1095375"/>
                </a:lnTo>
                <a:lnTo>
                  <a:pt x="115893" y="1055687"/>
                </a:lnTo>
                <a:lnTo>
                  <a:pt x="95738" y="1017587"/>
                </a:lnTo>
                <a:lnTo>
                  <a:pt x="75583" y="981075"/>
                </a:lnTo>
                <a:lnTo>
                  <a:pt x="55427" y="942975"/>
                </a:lnTo>
                <a:lnTo>
                  <a:pt x="38632" y="901700"/>
                </a:lnTo>
                <a:lnTo>
                  <a:pt x="23515" y="854075"/>
                </a:lnTo>
                <a:lnTo>
                  <a:pt x="11758" y="801687"/>
                </a:lnTo>
                <a:lnTo>
                  <a:pt x="3359" y="744537"/>
                </a:lnTo>
                <a:lnTo>
                  <a:pt x="0" y="673100"/>
                </a:lnTo>
                <a:lnTo>
                  <a:pt x="3359" y="606425"/>
                </a:lnTo>
                <a:lnTo>
                  <a:pt x="11758" y="546100"/>
                </a:lnTo>
                <a:lnTo>
                  <a:pt x="23515" y="496887"/>
                </a:lnTo>
                <a:lnTo>
                  <a:pt x="38632" y="450850"/>
                </a:lnTo>
                <a:lnTo>
                  <a:pt x="55427" y="409575"/>
                </a:lnTo>
                <a:lnTo>
                  <a:pt x="73903" y="369887"/>
                </a:lnTo>
                <a:lnTo>
                  <a:pt x="92379" y="334962"/>
                </a:lnTo>
                <a:lnTo>
                  <a:pt x="112534" y="296862"/>
                </a:lnTo>
                <a:lnTo>
                  <a:pt x="132689" y="260350"/>
                </a:lnTo>
                <a:lnTo>
                  <a:pt x="149485" y="217487"/>
                </a:lnTo>
                <a:lnTo>
                  <a:pt x="166281" y="174625"/>
                </a:lnTo>
                <a:lnTo>
                  <a:pt x="176358" y="122237"/>
                </a:lnTo>
                <a:lnTo>
                  <a:pt x="184756" y="6667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47341C5-463A-2743-A91A-5CA00817B7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201" r="33383" b="-1"/>
          <a:stretch/>
        </p:blipFill>
        <p:spPr>
          <a:xfrm>
            <a:off x="6909481" y="10"/>
            <a:ext cx="5282519" cy="6857990"/>
          </a:xfrm>
          <a:custGeom>
            <a:avLst/>
            <a:gdLst/>
            <a:ahLst/>
            <a:cxnLst/>
            <a:rect l="l" t="t" r="r" b="b"/>
            <a:pathLst>
              <a:path w="5282519" h="6858000">
                <a:moveTo>
                  <a:pt x="189795" y="0"/>
                </a:moveTo>
                <a:lnTo>
                  <a:pt x="5282519" y="0"/>
                </a:lnTo>
                <a:lnTo>
                  <a:pt x="5282519" y="6858000"/>
                </a:lnTo>
                <a:lnTo>
                  <a:pt x="189795" y="6858000"/>
                </a:lnTo>
                <a:lnTo>
                  <a:pt x="184756" y="6791325"/>
                </a:lnTo>
                <a:lnTo>
                  <a:pt x="176358" y="6735762"/>
                </a:lnTo>
                <a:lnTo>
                  <a:pt x="166281" y="6683375"/>
                </a:lnTo>
                <a:lnTo>
                  <a:pt x="149485" y="6640512"/>
                </a:lnTo>
                <a:lnTo>
                  <a:pt x="132689" y="6597650"/>
                </a:lnTo>
                <a:lnTo>
                  <a:pt x="112534" y="6561137"/>
                </a:lnTo>
                <a:lnTo>
                  <a:pt x="92379" y="6523037"/>
                </a:lnTo>
                <a:lnTo>
                  <a:pt x="73903" y="6488112"/>
                </a:lnTo>
                <a:lnTo>
                  <a:pt x="55427" y="6448425"/>
                </a:lnTo>
                <a:lnTo>
                  <a:pt x="38632" y="6407150"/>
                </a:lnTo>
                <a:lnTo>
                  <a:pt x="23515" y="6361112"/>
                </a:lnTo>
                <a:lnTo>
                  <a:pt x="11758" y="6311900"/>
                </a:lnTo>
                <a:lnTo>
                  <a:pt x="3359" y="6251575"/>
                </a:lnTo>
                <a:lnTo>
                  <a:pt x="0" y="6183312"/>
                </a:lnTo>
                <a:lnTo>
                  <a:pt x="3359" y="6113462"/>
                </a:lnTo>
                <a:lnTo>
                  <a:pt x="11758" y="6056312"/>
                </a:lnTo>
                <a:lnTo>
                  <a:pt x="23515" y="6003925"/>
                </a:lnTo>
                <a:lnTo>
                  <a:pt x="38632" y="5956300"/>
                </a:lnTo>
                <a:lnTo>
                  <a:pt x="55427" y="5915025"/>
                </a:lnTo>
                <a:lnTo>
                  <a:pt x="75583" y="5876925"/>
                </a:lnTo>
                <a:lnTo>
                  <a:pt x="95738" y="5840412"/>
                </a:lnTo>
                <a:lnTo>
                  <a:pt x="115893" y="5802312"/>
                </a:lnTo>
                <a:lnTo>
                  <a:pt x="134368" y="5762625"/>
                </a:lnTo>
                <a:lnTo>
                  <a:pt x="152844" y="5721350"/>
                </a:lnTo>
                <a:lnTo>
                  <a:pt x="167960" y="5675312"/>
                </a:lnTo>
                <a:lnTo>
                  <a:pt x="178038" y="5622925"/>
                </a:lnTo>
                <a:lnTo>
                  <a:pt x="188115" y="5562600"/>
                </a:lnTo>
                <a:lnTo>
                  <a:pt x="189795" y="5494337"/>
                </a:lnTo>
                <a:lnTo>
                  <a:pt x="188115" y="5426075"/>
                </a:lnTo>
                <a:lnTo>
                  <a:pt x="178038" y="5365750"/>
                </a:lnTo>
                <a:lnTo>
                  <a:pt x="167960" y="5313362"/>
                </a:lnTo>
                <a:lnTo>
                  <a:pt x="152844" y="5268912"/>
                </a:lnTo>
                <a:lnTo>
                  <a:pt x="134368" y="5226050"/>
                </a:lnTo>
                <a:lnTo>
                  <a:pt x="115893" y="5186362"/>
                </a:lnTo>
                <a:lnTo>
                  <a:pt x="95738" y="5149850"/>
                </a:lnTo>
                <a:lnTo>
                  <a:pt x="75583" y="5114925"/>
                </a:lnTo>
                <a:lnTo>
                  <a:pt x="55427" y="5075237"/>
                </a:lnTo>
                <a:lnTo>
                  <a:pt x="38632" y="5033962"/>
                </a:lnTo>
                <a:lnTo>
                  <a:pt x="23515" y="4987925"/>
                </a:lnTo>
                <a:lnTo>
                  <a:pt x="11758" y="4935537"/>
                </a:lnTo>
                <a:lnTo>
                  <a:pt x="3359" y="4875212"/>
                </a:lnTo>
                <a:lnTo>
                  <a:pt x="0" y="4806950"/>
                </a:lnTo>
                <a:lnTo>
                  <a:pt x="3359" y="4738687"/>
                </a:lnTo>
                <a:lnTo>
                  <a:pt x="11758" y="4678362"/>
                </a:lnTo>
                <a:lnTo>
                  <a:pt x="23515" y="4625975"/>
                </a:lnTo>
                <a:lnTo>
                  <a:pt x="38632" y="4579937"/>
                </a:lnTo>
                <a:lnTo>
                  <a:pt x="55427" y="4537075"/>
                </a:lnTo>
                <a:lnTo>
                  <a:pt x="75583" y="4498975"/>
                </a:lnTo>
                <a:lnTo>
                  <a:pt x="115893" y="4424362"/>
                </a:lnTo>
                <a:lnTo>
                  <a:pt x="134368" y="4386262"/>
                </a:lnTo>
                <a:lnTo>
                  <a:pt x="152844" y="4343400"/>
                </a:lnTo>
                <a:lnTo>
                  <a:pt x="167960" y="4297362"/>
                </a:lnTo>
                <a:lnTo>
                  <a:pt x="178038" y="4244975"/>
                </a:lnTo>
                <a:lnTo>
                  <a:pt x="188115" y="4186237"/>
                </a:lnTo>
                <a:lnTo>
                  <a:pt x="189795" y="4116387"/>
                </a:lnTo>
                <a:lnTo>
                  <a:pt x="188115" y="4048125"/>
                </a:lnTo>
                <a:lnTo>
                  <a:pt x="178038" y="3987800"/>
                </a:lnTo>
                <a:lnTo>
                  <a:pt x="167960" y="3935412"/>
                </a:lnTo>
                <a:lnTo>
                  <a:pt x="152844" y="3890962"/>
                </a:lnTo>
                <a:lnTo>
                  <a:pt x="134368" y="3848100"/>
                </a:lnTo>
                <a:lnTo>
                  <a:pt x="115893" y="3811587"/>
                </a:lnTo>
                <a:lnTo>
                  <a:pt x="75583" y="3736975"/>
                </a:lnTo>
                <a:lnTo>
                  <a:pt x="55427" y="3697287"/>
                </a:lnTo>
                <a:lnTo>
                  <a:pt x="38632" y="3656012"/>
                </a:lnTo>
                <a:lnTo>
                  <a:pt x="23515" y="3609975"/>
                </a:lnTo>
                <a:lnTo>
                  <a:pt x="11758" y="3557587"/>
                </a:lnTo>
                <a:lnTo>
                  <a:pt x="3359" y="3497262"/>
                </a:lnTo>
                <a:lnTo>
                  <a:pt x="0" y="3427412"/>
                </a:lnTo>
                <a:lnTo>
                  <a:pt x="3359" y="3360737"/>
                </a:lnTo>
                <a:lnTo>
                  <a:pt x="11758" y="3300412"/>
                </a:lnTo>
                <a:lnTo>
                  <a:pt x="23515" y="3248025"/>
                </a:lnTo>
                <a:lnTo>
                  <a:pt x="38632" y="3201987"/>
                </a:lnTo>
                <a:lnTo>
                  <a:pt x="55427" y="3160712"/>
                </a:lnTo>
                <a:lnTo>
                  <a:pt x="75583" y="3121025"/>
                </a:lnTo>
                <a:lnTo>
                  <a:pt x="95738" y="3084512"/>
                </a:lnTo>
                <a:lnTo>
                  <a:pt x="115893" y="3046412"/>
                </a:lnTo>
                <a:lnTo>
                  <a:pt x="134368" y="3009900"/>
                </a:lnTo>
                <a:lnTo>
                  <a:pt x="152844" y="2967037"/>
                </a:lnTo>
                <a:lnTo>
                  <a:pt x="167960" y="2922587"/>
                </a:lnTo>
                <a:lnTo>
                  <a:pt x="178038" y="2868612"/>
                </a:lnTo>
                <a:lnTo>
                  <a:pt x="188115" y="2809875"/>
                </a:lnTo>
                <a:lnTo>
                  <a:pt x="189795" y="2741612"/>
                </a:lnTo>
                <a:lnTo>
                  <a:pt x="188115" y="2671762"/>
                </a:lnTo>
                <a:lnTo>
                  <a:pt x="178038" y="2613025"/>
                </a:lnTo>
                <a:lnTo>
                  <a:pt x="167960" y="2560637"/>
                </a:lnTo>
                <a:lnTo>
                  <a:pt x="152844" y="2513012"/>
                </a:lnTo>
                <a:lnTo>
                  <a:pt x="134368" y="2471737"/>
                </a:lnTo>
                <a:lnTo>
                  <a:pt x="115893" y="2433637"/>
                </a:lnTo>
                <a:lnTo>
                  <a:pt x="95738" y="2395537"/>
                </a:lnTo>
                <a:lnTo>
                  <a:pt x="75583" y="2359025"/>
                </a:lnTo>
                <a:lnTo>
                  <a:pt x="55427" y="2319337"/>
                </a:lnTo>
                <a:lnTo>
                  <a:pt x="38632" y="2278062"/>
                </a:lnTo>
                <a:lnTo>
                  <a:pt x="23515" y="2232025"/>
                </a:lnTo>
                <a:lnTo>
                  <a:pt x="11758" y="2179637"/>
                </a:lnTo>
                <a:lnTo>
                  <a:pt x="3359" y="2119312"/>
                </a:lnTo>
                <a:lnTo>
                  <a:pt x="0" y="2051050"/>
                </a:lnTo>
                <a:lnTo>
                  <a:pt x="3359" y="1982787"/>
                </a:lnTo>
                <a:lnTo>
                  <a:pt x="11758" y="1922462"/>
                </a:lnTo>
                <a:lnTo>
                  <a:pt x="23515" y="1870075"/>
                </a:lnTo>
                <a:lnTo>
                  <a:pt x="38632" y="1824037"/>
                </a:lnTo>
                <a:lnTo>
                  <a:pt x="55427" y="1782762"/>
                </a:lnTo>
                <a:lnTo>
                  <a:pt x="75583" y="1743075"/>
                </a:lnTo>
                <a:lnTo>
                  <a:pt x="95738" y="1708150"/>
                </a:lnTo>
                <a:lnTo>
                  <a:pt x="115893" y="1671637"/>
                </a:lnTo>
                <a:lnTo>
                  <a:pt x="134368" y="1631950"/>
                </a:lnTo>
                <a:lnTo>
                  <a:pt x="152844" y="1589087"/>
                </a:lnTo>
                <a:lnTo>
                  <a:pt x="167960" y="1544637"/>
                </a:lnTo>
                <a:lnTo>
                  <a:pt x="178038" y="1492250"/>
                </a:lnTo>
                <a:lnTo>
                  <a:pt x="188115" y="1431925"/>
                </a:lnTo>
                <a:lnTo>
                  <a:pt x="189795" y="1363662"/>
                </a:lnTo>
                <a:lnTo>
                  <a:pt x="188115" y="1295400"/>
                </a:lnTo>
                <a:lnTo>
                  <a:pt x="178038" y="1235075"/>
                </a:lnTo>
                <a:lnTo>
                  <a:pt x="167960" y="1182687"/>
                </a:lnTo>
                <a:lnTo>
                  <a:pt x="152844" y="1136650"/>
                </a:lnTo>
                <a:lnTo>
                  <a:pt x="134368" y="1095375"/>
                </a:lnTo>
                <a:lnTo>
                  <a:pt x="115893" y="1055687"/>
                </a:lnTo>
                <a:lnTo>
                  <a:pt x="95738" y="1017587"/>
                </a:lnTo>
                <a:lnTo>
                  <a:pt x="75583" y="981075"/>
                </a:lnTo>
                <a:lnTo>
                  <a:pt x="55427" y="942975"/>
                </a:lnTo>
                <a:lnTo>
                  <a:pt x="38632" y="901700"/>
                </a:lnTo>
                <a:lnTo>
                  <a:pt x="23515" y="854075"/>
                </a:lnTo>
                <a:lnTo>
                  <a:pt x="11758" y="801687"/>
                </a:lnTo>
                <a:lnTo>
                  <a:pt x="3359" y="744537"/>
                </a:lnTo>
                <a:lnTo>
                  <a:pt x="0" y="673100"/>
                </a:lnTo>
                <a:lnTo>
                  <a:pt x="3359" y="606425"/>
                </a:lnTo>
                <a:lnTo>
                  <a:pt x="11758" y="546100"/>
                </a:lnTo>
                <a:lnTo>
                  <a:pt x="23515" y="496887"/>
                </a:lnTo>
                <a:lnTo>
                  <a:pt x="38632" y="450850"/>
                </a:lnTo>
                <a:lnTo>
                  <a:pt x="55427" y="409575"/>
                </a:lnTo>
                <a:lnTo>
                  <a:pt x="73903" y="369887"/>
                </a:lnTo>
                <a:lnTo>
                  <a:pt x="92379" y="334962"/>
                </a:lnTo>
                <a:lnTo>
                  <a:pt x="112534" y="296862"/>
                </a:lnTo>
                <a:lnTo>
                  <a:pt x="132689" y="260350"/>
                </a:lnTo>
                <a:lnTo>
                  <a:pt x="149485" y="217487"/>
                </a:lnTo>
                <a:lnTo>
                  <a:pt x="166281" y="174625"/>
                </a:lnTo>
                <a:lnTo>
                  <a:pt x="176358" y="122237"/>
                </a:lnTo>
                <a:lnTo>
                  <a:pt x="184756" y="6667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30935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6">
            <a:extLst>
              <a:ext uri="{FF2B5EF4-FFF2-40B4-BE49-F238E27FC236}">
                <a16:creationId xmlns:a16="http://schemas.microsoft.com/office/drawing/2014/main" id="{C98F4480-8749-4E48-82BB-3A0F2F311E0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249F694-12BA-47C4-9FF3-570372F3B9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37E42D5F-DE3F-FE44-88A6-9C4052B52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7" y="645105"/>
            <a:ext cx="4357499" cy="1320855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400" spc="200" dirty="0" err="1">
                <a:solidFill>
                  <a:schemeClr val="tx2"/>
                </a:solidFill>
                <a:latin typeface="+mj-lt"/>
              </a:rPr>
              <a:t>Первый</a:t>
            </a:r>
            <a:r>
              <a:rPr lang="en-US" sz="3400" spc="2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400" spc="200" dirty="0" err="1">
                <a:solidFill>
                  <a:schemeClr val="tx2"/>
                </a:solidFill>
                <a:latin typeface="+mj-lt"/>
              </a:rPr>
              <a:t>создатель</a:t>
            </a:r>
            <a:r>
              <a:rPr lang="en-US" sz="3400" spc="200" dirty="0">
                <a:solidFill>
                  <a:schemeClr val="tx2"/>
                </a:solidFill>
                <a:latin typeface="+mj-lt"/>
              </a:rPr>
              <a:t> </a:t>
            </a:r>
            <a:br>
              <a:rPr lang="en-US" sz="3400" spc="200" dirty="0">
                <a:solidFill>
                  <a:schemeClr val="tx2"/>
                </a:solidFill>
                <a:latin typeface="+mj-lt"/>
              </a:rPr>
            </a:br>
            <a:r>
              <a:rPr lang="en-US" sz="3400" spc="200" dirty="0" err="1">
                <a:solidFill>
                  <a:schemeClr val="tx2"/>
                </a:solidFill>
                <a:latin typeface="+mj-lt"/>
              </a:rPr>
              <a:t>краски</a:t>
            </a:r>
            <a:endParaRPr lang="en-US" sz="3400" spc="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0" name="Объект 9">
            <a:extLst>
              <a:ext uri="{FF2B5EF4-FFF2-40B4-BE49-F238E27FC236}">
                <a16:creationId xmlns:a16="http://schemas.microsoft.com/office/drawing/2014/main" id="{7E17A86C-09C4-6C42-9C1E-DA5B03BA21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4363595" cy="3593591"/>
          </a:xfr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>
              <a:lnSpc>
                <a:spcPct val="100000"/>
              </a:lnSpc>
            </a:pPr>
            <a:r>
              <a:rPr lang="en-US" sz="1900" b="1" dirty="0" err="1"/>
              <a:t>Самой</a:t>
            </a:r>
            <a:r>
              <a:rPr lang="en-US" sz="1900" b="1" dirty="0"/>
              <a:t> </a:t>
            </a:r>
            <a:r>
              <a:rPr lang="en-US" sz="1900" b="1" dirty="0" err="1"/>
              <a:t>первой</a:t>
            </a:r>
            <a:r>
              <a:rPr lang="en-US" sz="1900" b="1" dirty="0"/>
              <a:t> </a:t>
            </a:r>
            <a:r>
              <a:rPr lang="en-US" sz="1900" b="1" dirty="0" err="1"/>
              <a:t>краской</a:t>
            </a:r>
            <a:r>
              <a:rPr lang="en-US" sz="1900" b="1" dirty="0"/>
              <a:t> </a:t>
            </a:r>
            <a:r>
              <a:rPr lang="en-US" sz="1900" b="1" dirty="0" err="1"/>
              <a:t>была</a:t>
            </a:r>
            <a:r>
              <a:rPr lang="en-US" sz="1900" b="1" dirty="0"/>
              <a:t> </a:t>
            </a:r>
            <a:r>
              <a:rPr lang="en-US" sz="1900" b="1" dirty="0" err="1"/>
              <a:t>глина</a:t>
            </a:r>
            <a:r>
              <a:rPr lang="en-US" sz="1900" b="1" dirty="0"/>
              <a:t>: </a:t>
            </a:r>
            <a:r>
              <a:rPr lang="en-US" sz="1900" b="1" dirty="0" err="1"/>
              <a:t>желтая</a:t>
            </a:r>
            <a:r>
              <a:rPr lang="en-US" sz="1900" b="1" dirty="0"/>
              <a:t>, </a:t>
            </a:r>
            <a:r>
              <a:rPr lang="en-US" sz="1900" b="1" dirty="0" err="1"/>
              <a:t>красная</a:t>
            </a:r>
            <a:r>
              <a:rPr lang="en-US" sz="1900" b="1" dirty="0"/>
              <a:t>, </a:t>
            </a:r>
            <a:r>
              <a:rPr lang="en-US" sz="1900" b="1" dirty="0" err="1"/>
              <a:t>зеленоватая</a:t>
            </a:r>
            <a:r>
              <a:rPr lang="en-US" sz="1900" b="1" dirty="0"/>
              <a:t>, </a:t>
            </a:r>
            <a:r>
              <a:rPr lang="en-US" sz="1900" b="1" dirty="0" err="1"/>
              <a:t>белая</a:t>
            </a:r>
            <a:r>
              <a:rPr lang="en-US" sz="1900" b="1" dirty="0"/>
              <a:t>.</a:t>
            </a:r>
          </a:p>
          <a:p>
            <a:pPr>
              <a:lnSpc>
                <a:spcPct val="100000"/>
              </a:lnSpc>
            </a:pPr>
            <a:r>
              <a:rPr lang="en-US" sz="1900" b="1" dirty="0" err="1"/>
              <a:t>Древние</a:t>
            </a:r>
            <a:r>
              <a:rPr lang="en-US" sz="1900" b="1" dirty="0"/>
              <a:t> </a:t>
            </a:r>
            <a:r>
              <a:rPr lang="en-US" sz="1900" b="1" dirty="0" err="1"/>
              <a:t>художники</a:t>
            </a:r>
            <a:r>
              <a:rPr lang="en-US" sz="1900" b="1" dirty="0"/>
              <a:t> </a:t>
            </a:r>
            <a:r>
              <a:rPr lang="en-US" sz="1900" b="1" dirty="0" err="1"/>
              <a:t>использовали</a:t>
            </a:r>
            <a:r>
              <a:rPr lang="en-US" sz="1900" b="1" dirty="0"/>
              <a:t> </a:t>
            </a:r>
            <a:r>
              <a:rPr lang="en-US" sz="1900" b="1" dirty="0" err="1"/>
              <a:t>охру</a:t>
            </a:r>
            <a:r>
              <a:rPr lang="en-US" sz="1900" b="1" dirty="0"/>
              <a:t> – </a:t>
            </a:r>
            <a:r>
              <a:rPr lang="en-US" sz="1900" b="1" dirty="0" err="1"/>
              <a:t>краску</a:t>
            </a:r>
            <a:r>
              <a:rPr lang="en-US" sz="1900" b="1" dirty="0"/>
              <a:t>, </a:t>
            </a:r>
            <a:r>
              <a:rPr lang="en-US" sz="1900" b="1" dirty="0" err="1"/>
              <a:t>часто</a:t>
            </a:r>
            <a:r>
              <a:rPr lang="en-US" sz="1900" b="1" dirty="0"/>
              <a:t> </a:t>
            </a:r>
            <a:r>
              <a:rPr lang="en-US" sz="1900" b="1" dirty="0" err="1"/>
              <a:t>встречающуюся</a:t>
            </a:r>
            <a:r>
              <a:rPr lang="en-US" sz="1900" b="1" dirty="0"/>
              <a:t> </a:t>
            </a:r>
            <a:r>
              <a:rPr lang="en-US" sz="1900" b="1" dirty="0" err="1"/>
              <a:t>в</a:t>
            </a:r>
            <a:r>
              <a:rPr lang="en-US" sz="1900" b="1" dirty="0"/>
              <a:t> </a:t>
            </a:r>
            <a:r>
              <a:rPr lang="en-US" sz="1900" b="1" dirty="0" err="1"/>
              <a:t>виде</a:t>
            </a:r>
            <a:r>
              <a:rPr lang="en-US" sz="1900" b="1" dirty="0"/>
              <a:t> </a:t>
            </a:r>
            <a:r>
              <a:rPr lang="en-US" sz="1900" b="1" dirty="0" err="1"/>
              <a:t>глины</a:t>
            </a:r>
            <a:r>
              <a:rPr lang="en-US" sz="1900" b="1" dirty="0"/>
              <a:t> </a:t>
            </a:r>
            <a:r>
              <a:rPr lang="en-US" sz="1900" b="1" dirty="0" err="1"/>
              <a:t>или</a:t>
            </a:r>
            <a:r>
              <a:rPr lang="en-US" sz="1900" b="1" dirty="0"/>
              <a:t> </a:t>
            </a:r>
            <a:r>
              <a:rPr lang="en-US" sz="1900" b="1" dirty="0" err="1"/>
              <a:t>рассыпающихся</a:t>
            </a:r>
            <a:r>
              <a:rPr lang="en-US" sz="1900" b="1" dirty="0"/>
              <a:t> </a:t>
            </a:r>
            <a:r>
              <a:rPr lang="en-US" sz="1900" b="1" dirty="0" err="1"/>
              <a:t>в</a:t>
            </a:r>
            <a:r>
              <a:rPr lang="en-US" sz="1900" b="1" dirty="0"/>
              <a:t> </a:t>
            </a:r>
            <a:r>
              <a:rPr lang="en-US" sz="1900" b="1" dirty="0" err="1"/>
              <a:t>пыль</a:t>
            </a:r>
            <a:r>
              <a:rPr lang="en-US" sz="1900" b="1" dirty="0"/>
              <a:t> </a:t>
            </a:r>
            <a:r>
              <a:rPr lang="en-US" sz="1900" b="1" dirty="0" err="1"/>
              <a:t>комочков</a:t>
            </a:r>
            <a:r>
              <a:rPr lang="en-US" sz="1900" b="1" dirty="0"/>
              <a:t>. </a:t>
            </a:r>
          </a:p>
          <a:p>
            <a:pPr>
              <a:lnSpc>
                <a:spcPct val="100000"/>
              </a:lnSpc>
            </a:pPr>
            <a:r>
              <a:rPr lang="en-US" sz="1900" b="1" dirty="0" err="1"/>
              <a:t>Черный</a:t>
            </a:r>
            <a:r>
              <a:rPr lang="en-US" sz="1900" b="1" dirty="0"/>
              <a:t> </a:t>
            </a:r>
            <a:r>
              <a:rPr lang="en-US" sz="1900" b="1" dirty="0" err="1"/>
              <a:t>цвет</a:t>
            </a:r>
            <a:r>
              <a:rPr lang="en-US" sz="1900" b="1" dirty="0"/>
              <a:t> </a:t>
            </a:r>
            <a:r>
              <a:rPr lang="en-US" sz="1900" b="1" dirty="0" err="1"/>
              <a:t>давала</a:t>
            </a:r>
            <a:r>
              <a:rPr lang="en-US" sz="1900" b="1" dirty="0"/>
              <a:t> </a:t>
            </a:r>
            <a:r>
              <a:rPr lang="en-US" sz="1900" b="1" dirty="0" err="1"/>
              <a:t>сажа</a:t>
            </a:r>
            <a:r>
              <a:rPr lang="en-US" sz="1900" b="1" dirty="0"/>
              <a:t>, </a:t>
            </a:r>
            <a:r>
              <a:rPr lang="en-US" sz="1900" b="1" dirty="0" err="1"/>
              <a:t>копоть</a:t>
            </a:r>
            <a:r>
              <a:rPr lang="en-US" sz="1900" b="1" dirty="0"/>
              <a:t>. </a:t>
            </a:r>
          </a:p>
          <a:p>
            <a:pPr>
              <a:lnSpc>
                <a:spcPct val="100000"/>
              </a:lnSpc>
            </a:pPr>
            <a:r>
              <a:rPr lang="en-US" sz="1900" b="1" dirty="0" err="1"/>
              <a:t>С</a:t>
            </a:r>
            <a:r>
              <a:rPr lang="en-US" sz="1900" b="1" dirty="0"/>
              <a:t> </a:t>
            </a:r>
            <a:r>
              <a:rPr lang="en-US" sz="1900" b="1" dirty="0" err="1"/>
              <a:t>помощью</a:t>
            </a:r>
            <a:r>
              <a:rPr lang="en-US" sz="1900" b="1" dirty="0"/>
              <a:t> </a:t>
            </a:r>
            <a:r>
              <a:rPr lang="en-US" sz="1900" b="1" dirty="0" err="1"/>
              <a:t>рисунков</a:t>
            </a:r>
            <a:r>
              <a:rPr lang="en-US" sz="1900" b="1" dirty="0"/>
              <a:t> </a:t>
            </a:r>
            <a:r>
              <a:rPr lang="en-US" sz="1900" b="1" dirty="0" err="1"/>
              <a:t>еще</a:t>
            </a:r>
            <a:r>
              <a:rPr lang="en-US" sz="1900" b="1" dirty="0"/>
              <a:t> </a:t>
            </a:r>
            <a:r>
              <a:rPr lang="en-US" sz="1900" b="1" dirty="0" err="1"/>
              <a:t>и</a:t>
            </a:r>
            <a:r>
              <a:rPr lang="en-US" sz="1900" b="1" dirty="0"/>
              <a:t> </a:t>
            </a:r>
            <a:r>
              <a:rPr lang="en-US" sz="1900" b="1" dirty="0" err="1"/>
              <a:t>колдовали</a:t>
            </a:r>
            <a:r>
              <a:rPr lang="en-US" sz="1900" b="1" dirty="0"/>
              <a:t>. </a:t>
            </a:r>
            <a:r>
              <a:rPr lang="en-US" sz="1900" b="1" dirty="0" err="1"/>
              <a:t>Охотники-художники</a:t>
            </a:r>
            <a:r>
              <a:rPr lang="en-US" sz="1900" b="1" dirty="0"/>
              <a:t> </a:t>
            </a:r>
            <a:r>
              <a:rPr lang="en-US" sz="1900" b="1" dirty="0" err="1"/>
              <a:t>считали</a:t>
            </a:r>
            <a:r>
              <a:rPr lang="en-US" sz="1900" b="1" dirty="0"/>
              <a:t>, </a:t>
            </a:r>
            <a:r>
              <a:rPr lang="en-US" sz="1900" b="1" dirty="0" err="1"/>
              <a:t>что</a:t>
            </a:r>
            <a:r>
              <a:rPr lang="en-US" sz="1900" b="1" dirty="0"/>
              <a:t> </a:t>
            </a:r>
            <a:r>
              <a:rPr lang="en-US" sz="1900" b="1" dirty="0" err="1"/>
              <a:t>надо</a:t>
            </a:r>
            <a:r>
              <a:rPr lang="en-US" sz="1900" b="1" dirty="0"/>
              <a:t> </a:t>
            </a:r>
            <a:r>
              <a:rPr lang="en-US" sz="1900" b="1" dirty="0" err="1"/>
              <a:t>обязательно</a:t>
            </a:r>
            <a:r>
              <a:rPr lang="en-US" sz="1900" b="1" dirty="0"/>
              <a:t> </a:t>
            </a:r>
            <a:r>
              <a:rPr lang="en-US" sz="1900" b="1" dirty="0" err="1"/>
              <a:t>нарисовать</a:t>
            </a:r>
            <a:r>
              <a:rPr lang="en-US" sz="1900" b="1" dirty="0"/>
              <a:t> </a:t>
            </a:r>
            <a:r>
              <a:rPr lang="en-US" sz="1900" b="1" dirty="0" err="1"/>
              <a:t>косматых</a:t>
            </a:r>
            <a:r>
              <a:rPr lang="en-US" sz="1900" b="1" dirty="0"/>
              <a:t> </a:t>
            </a:r>
            <a:r>
              <a:rPr lang="en-US" sz="1900" b="1" dirty="0" err="1"/>
              <a:t>бизонов</a:t>
            </a:r>
            <a:r>
              <a:rPr lang="en-US" sz="1900" b="1" dirty="0"/>
              <a:t>, </a:t>
            </a:r>
            <a:r>
              <a:rPr lang="en-US" sz="1900" b="1" dirty="0" err="1"/>
              <a:t>огромных</a:t>
            </a:r>
            <a:r>
              <a:rPr lang="en-US" sz="1900" b="1" dirty="0"/>
              <a:t> </a:t>
            </a:r>
            <a:r>
              <a:rPr lang="en-US" sz="1900" b="1" dirty="0" err="1"/>
              <a:t>мамонтов</a:t>
            </a:r>
            <a:r>
              <a:rPr lang="en-US" sz="1900" b="1" dirty="0"/>
              <a:t>, </a:t>
            </a:r>
            <a:r>
              <a:rPr lang="en-US" sz="1900" b="1" dirty="0" err="1"/>
              <a:t>пугливых</a:t>
            </a:r>
            <a:r>
              <a:rPr lang="en-US" sz="1900" b="1" dirty="0"/>
              <a:t> </a:t>
            </a:r>
            <a:r>
              <a:rPr lang="en-US" sz="1900" b="1" dirty="0" err="1"/>
              <a:t>оленей</a:t>
            </a:r>
            <a:r>
              <a:rPr lang="en-US" sz="1900" b="1" dirty="0"/>
              <a:t>, </a:t>
            </a:r>
            <a:r>
              <a:rPr lang="en-US" sz="1900" b="1" dirty="0" err="1"/>
              <a:t>быстрых</a:t>
            </a:r>
            <a:r>
              <a:rPr lang="en-US" sz="1900" b="1" dirty="0"/>
              <a:t> </a:t>
            </a:r>
            <a:r>
              <a:rPr lang="en-US" sz="1900" b="1" dirty="0" err="1"/>
              <a:t>лошадей</a:t>
            </a:r>
            <a:r>
              <a:rPr lang="en-US" sz="1900" b="1" dirty="0"/>
              <a:t> – </a:t>
            </a:r>
            <a:r>
              <a:rPr lang="en-US" sz="1900" b="1" dirty="0" err="1"/>
              <a:t>и</a:t>
            </a:r>
            <a:r>
              <a:rPr lang="en-US" sz="1900" b="1" dirty="0"/>
              <a:t> </a:t>
            </a:r>
            <a:r>
              <a:rPr lang="en-US" sz="1900" b="1" dirty="0" err="1"/>
              <a:t>тогда</a:t>
            </a:r>
            <a:r>
              <a:rPr lang="en-US" sz="1900" b="1" dirty="0"/>
              <a:t> </a:t>
            </a:r>
            <a:r>
              <a:rPr lang="en-US" sz="1900" b="1" dirty="0" err="1"/>
              <a:t>уж</a:t>
            </a:r>
            <a:r>
              <a:rPr lang="en-US" sz="1900" b="1" dirty="0"/>
              <a:t> </a:t>
            </a:r>
            <a:r>
              <a:rPr lang="en-US" sz="1900" b="1" dirty="0" err="1"/>
              <a:t>все</a:t>
            </a:r>
            <a:r>
              <a:rPr lang="en-US" sz="1900" b="1" dirty="0"/>
              <a:t> </a:t>
            </a:r>
            <a:r>
              <a:rPr lang="en-US" sz="1900" b="1" dirty="0" err="1"/>
              <a:t>эти</a:t>
            </a:r>
            <a:r>
              <a:rPr lang="en-US" sz="1900" b="1" dirty="0"/>
              <a:t> </a:t>
            </a:r>
            <a:r>
              <a:rPr lang="en-US" sz="1900" b="1" dirty="0" err="1"/>
              <a:t>звери</a:t>
            </a:r>
            <a:r>
              <a:rPr lang="en-US" sz="1900" b="1" dirty="0"/>
              <a:t> </a:t>
            </a:r>
            <a:r>
              <a:rPr lang="en-US" sz="1900" b="1" dirty="0" err="1"/>
              <a:t>непременно</a:t>
            </a:r>
            <a:r>
              <a:rPr lang="en-US" sz="1900" b="1" dirty="0"/>
              <a:t> </a:t>
            </a:r>
            <a:r>
              <a:rPr lang="en-US" sz="1900" b="1" dirty="0" err="1"/>
              <a:t>станут</a:t>
            </a:r>
            <a:r>
              <a:rPr lang="en-US" sz="1900" b="1" dirty="0"/>
              <a:t> </a:t>
            </a:r>
            <a:r>
              <a:rPr lang="en-US" sz="1900" b="1" dirty="0" err="1"/>
              <a:t>добычей</a:t>
            </a:r>
            <a:r>
              <a:rPr lang="en-US" sz="1900" b="1" dirty="0"/>
              <a:t> </a:t>
            </a:r>
            <a:r>
              <a:rPr lang="en-US" sz="1900" b="1" dirty="0" err="1"/>
              <a:t>охотников</a:t>
            </a:r>
            <a:r>
              <a:rPr lang="en-US" sz="1900" b="1" dirty="0"/>
              <a:t>. </a:t>
            </a:r>
          </a:p>
          <a:p>
            <a:pPr>
              <a:lnSpc>
                <a:spcPct val="100000"/>
              </a:lnSpc>
            </a:pPr>
            <a:r>
              <a:rPr lang="en-US" sz="1900" b="1" dirty="0" err="1"/>
              <a:t>Лучше</a:t>
            </a:r>
            <a:r>
              <a:rPr lang="en-US" sz="1900" b="1" dirty="0"/>
              <a:t> </a:t>
            </a:r>
            <a:r>
              <a:rPr lang="en-US" sz="1900" b="1" dirty="0" err="1"/>
              <a:t>всего</a:t>
            </a:r>
            <a:r>
              <a:rPr lang="en-US" sz="1900" b="1" dirty="0"/>
              <a:t> </a:t>
            </a:r>
            <a:r>
              <a:rPr lang="en-US" sz="1900" b="1" dirty="0" err="1"/>
              <a:t>краски</a:t>
            </a:r>
            <a:r>
              <a:rPr lang="en-US" sz="1900" b="1" dirty="0"/>
              <a:t> </a:t>
            </a:r>
            <a:r>
              <a:rPr lang="en-US" sz="1900" b="1" dirty="0" err="1"/>
              <a:t>сохранялись</a:t>
            </a:r>
            <a:r>
              <a:rPr lang="en-US" sz="1900" b="1" dirty="0"/>
              <a:t> </a:t>
            </a:r>
            <a:r>
              <a:rPr lang="en-US" sz="1900" b="1" dirty="0" err="1"/>
              <a:t>в</a:t>
            </a:r>
            <a:r>
              <a:rPr lang="en-US" sz="1900" b="1" dirty="0"/>
              <a:t> </a:t>
            </a:r>
            <a:r>
              <a:rPr lang="en-US" sz="1900" b="1" dirty="0" err="1"/>
              <a:t>пещерах</a:t>
            </a:r>
            <a:r>
              <a:rPr lang="en-US" sz="1900" b="1" dirty="0"/>
              <a:t>. </a:t>
            </a:r>
          </a:p>
          <a:p>
            <a:pPr>
              <a:lnSpc>
                <a:spcPct val="100000"/>
              </a:lnSpc>
            </a:pPr>
            <a:endParaRPr lang="en-US" sz="1500" dirty="0"/>
          </a:p>
        </p:txBody>
      </p:sp>
      <p:pic>
        <p:nvPicPr>
          <p:cNvPr id="3" name="Рисунок 2" descr="Изображение выглядит как торт, шоколад, продукт, растение&#10;&#10;Автоматически созданное описание">
            <a:extLst>
              <a:ext uri="{FF2B5EF4-FFF2-40B4-BE49-F238E27FC236}">
                <a16:creationId xmlns:a16="http://schemas.microsoft.com/office/drawing/2014/main" id="{D54095E0-E4AF-5341-BE3B-83DAB16F62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055" r="9855" b="1"/>
          <a:stretch/>
        </p:blipFill>
        <p:spPr>
          <a:xfrm>
            <a:off x="6096000" y="580713"/>
            <a:ext cx="5414304" cy="5407737"/>
          </a:xfrm>
          <a:custGeom>
            <a:avLst/>
            <a:gdLst/>
            <a:ahLst/>
            <a:cxnLst/>
            <a:rect l="l" t="t" r="r" b="b"/>
            <a:pathLst>
              <a:path w="3860171" h="3855489">
                <a:moveTo>
                  <a:pt x="1930086" y="0"/>
                </a:moveTo>
                <a:lnTo>
                  <a:pt x="1967540" y="3511"/>
                </a:lnTo>
                <a:lnTo>
                  <a:pt x="2003824" y="12875"/>
                </a:lnTo>
                <a:lnTo>
                  <a:pt x="2038938" y="26920"/>
                </a:lnTo>
                <a:lnTo>
                  <a:pt x="2075222" y="44477"/>
                </a:lnTo>
                <a:lnTo>
                  <a:pt x="2109166" y="64375"/>
                </a:lnTo>
                <a:lnTo>
                  <a:pt x="2144279" y="85443"/>
                </a:lnTo>
                <a:lnTo>
                  <a:pt x="2179393" y="104171"/>
                </a:lnTo>
                <a:lnTo>
                  <a:pt x="2214507" y="122898"/>
                </a:lnTo>
                <a:lnTo>
                  <a:pt x="2248450" y="136943"/>
                </a:lnTo>
                <a:lnTo>
                  <a:pt x="2285905" y="146307"/>
                </a:lnTo>
                <a:lnTo>
                  <a:pt x="2322189" y="150989"/>
                </a:lnTo>
                <a:lnTo>
                  <a:pt x="2360814" y="150989"/>
                </a:lnTo>
                <a:lnTo>
                  <a:pt x="2400610" y="148648"/>
                </a:lnTo>
                <a:lnTo>
                  <a:pt x="2440405" y="143966"/>
                </a:lnTo>
                <a:lnTo>
                  <a:pt x="2480201" y="138114"/>
                </a:lnTo>
                <a:lnTo>
                  <a:pt x="2519996" y="133432"/>
                </a:lnTo>
                <a:lnTo>
                  <a:pt x="2559792" y="129921"/>
                </a:lnTo>
                <a:lnTo>
                  <a:pt x="2597247" y="131091"/>
                </a:lnTo>
                <a:lnTo>
                  <a:pt x="2633531" y="135773"/>
                </a:lnTo>
                <a:lnTo>
                  <a:pt x="2668644" y="146307"/>
                </a:lnTo>
                <a:lnTo>
                  <a:pt x="2697906" y="161523"/>
                </a:lnTo>
                <a:lnTo>
                  <a:pt x="2725997" y="181421"/>
                </a:lnTo>
                <a:lnTo>
                  <a:pt x="2750577" y="204830"/>
                </a:lnTo>
                <a:lnTo>
                  <a:pt x="2775156" y="231750"/>
                </a:lnTo>
                <a:lnTo>
                  <a:pt x="2797395" y="259841"/>
                </a:lnTo>
                <a:lnTo>
                  <a:pt x="2819634" y="289103"/>
                </a:lnTo>
                <a:lnTo>
                  <a:pt x="2841872" y="318364"/>
                </a:lnTo>
                <a:lnTo>
                  <a:pt x="2864111" y="346455"/>
                </a:lnTo>
                <a:lnTo>
                  <a:pt x="2887520" y="373376"/>
                </a:lnTo>
                <a:lnTo>
                  <a:pt x="2914441" y="396785"/>
                </a:lnTo>
                <a:lnTo>
                  <a:pt x="2940191" y="417853"/>
                </a:lnTo>
                <a:lnTo>
                  <a:pt x="2969452" y="434240"/>
                </a:lnTo>
                <a:lnTo>
                  <a:pt x="3001055" y="448285"/>
                </a:lnTo>
                <a:lnTo>
                  <a:pt x="3034998" y="459990"/>
                </a:lnTo>
                <a:lnTo>
                  <a:pt x="3070112" y="470524"/>
                </a:lnTo>
                <a:lnTo>
                  <a:pt x="3105226" y="479888"/>
                </a:lnTo>
                <a:lnTo>
                  <a:pt x="3141510" y="489251"/>
                </a:lnTo>
                <a:lnTo>
                  <a:pt x="3175453" y="499785"/>
                </a:lnTo>
                <a:lnTo>
                  <a:pt x="3209396" y="511490"/>
                </a:lnTo>
                <a:lnTo>
                  <a:pt x="3240999" y="525535"/>
                </a:lnTo>
                <a:lnTo>
                  <a:pt x="3269090" y="543092"/>
                </a:lnTo>
                <a:lnTo>
                  <a:pt x="3294840" y="564161"/>
                </a:lnTo>
                <a:lnTo>
                  <a:pt x="3315908" y="589911"/>
                </a:lnTo>
                <a:lnTo>
                  <a:pt x="3333465" y="618002"/>
                </a:lnTo>
                <a:lnTo>
                  <a:pt x="3347510" y="649604"/>
                </a:lnTo>
                <a:lnTo>
                  <a:pt x="3359215" y="683547"/>
                </a:lnTo>
                <a:lnTo>
                  <a:pt x="3369749" y="717491"/>
                </a:lnTo>
                <a:lnTo>
                  <a:pt x="3379113" y="753775"/>
                </a:lnTo>
                <a:lnTo>
                  <a:pt x="3388476" y="788889"/>
                </a:lnTo>
                <a:lnTo>
                  <a:pt x="3399010" y="824002"/>
                </a:lnTo>
                <a:lnTo>
                  <a:pt x="3410715" y="857946"/>
                </a:lnTo>
                <a:lnTo>
                  <a:pt x="3424760" y="889548"/>
                </a:lnTo>
                <a:lnTo>
                  <a:pt x="3441147" y="918809"/>
                </a:lnTo>
                <a:lnTo>
                  <a:pt x="3462215" y="944560"/>
                </a:lnTo>
                <a:lnTo>
                  <a:pt x="3485624" y="971480"/>
                </a:lnTo>
                <a:lnTo>
                  <a:pt x="3512545" y="994889"/>
                </a:lnTo>
                <a:lnTo>
                  <a:pt x="3540636" y="1017128"/>
                </a:lnTo>
                <a:lnTo>
                  <a:pt x="3571068" y="1039367"/>
                </a:lnTo>
                <a:lnTo>
                  <a:pt x="3600329" y="1061605"/>
                </a:lnTo>
                <a:lnTo>
                  <a:pt x="3628420" y="1083844"/>
                </a:lnTo>
                <a:lnTo>
                  <a:pt x="3655341" y="1108424"/>
                </a:lnTo>
                <a:lnTo>
                  <a:pt x="3678750" y="1133003"/>
                </a:lnTo>
                <a:lnTo>
                  <a:pt x="3698648" y="1161094"/>
                </a:lnTo>
                <a:lnTo>
                  <a:pt x="3713864" y="1190356"/>
                </a:lnTo>
                <a:lnTo>
                  <a:pt x="3724398" y="1225469"/>
                </a:lnTo>
                <a:lnTo>
                  <a:pt x="3729080" y="1261754"/>
                </a:lnTo>
                <a:lnTo>
                  <a:pt x="3730250" y="1299208"/>
                </a:lnTo>
                <a:lnTo>
                  <a:pt x="3726739" y="1339004"/>
                </a:lnTo>
                <a:lnTo>
                  <a:pt x="3722057" y="1378799"/>
                </a:lnTo>
                <a:lnTo>
                  <a:pt x="3716205" y="1418595"/>
                </a:lnTo>
                <a:lnTo>
                  <a:pt x="3711523" y="1458391"/>
                </a:lnTo>
                <a:lnTo>
                  <a:pt x="3709182" y="1498186"/>
                </a:lnTo>
                <a:lnTo>
                  <a:pt x="3709182" y="1536811"/>
                </a:lnTo>
                <a:lnTo>
                  <a:pt x="3713864" y="1573096"/>
                </a:lnTo>
                <a:lnTo>
                  <a:pt x="3723228" y="1609380"/>
                </a:lnTo>
                <a:lnTo>
                  <a:pt x="3737273" y="1643323"/>
                </a:lnTo>
                <a:lnTo>
                  <a:pt x="3756000" y="1678437"/>
                </a:lnTo>
                <a:lnTo>
                  <a:pt x="3774728" y="1713550"/>
                </a:lnTo>
                <a:lnTo>
                  <a:pt x="3795796" y="1748664"/>
                </a:lnTo>
                <a:lnTo>
                  <a:pt x="3815694" y="1782608"/>
                </a:lnTo>
                <a:lnTo>
                  <a:pt x="3833250" y="1818892"/>
                </a:lnTo>
                <a:lnTo>
                  <a:pt x="3847296" y="1854005"/>
                </a:lnTo>
                <a:lnTo>
                  <a:pt x="3856660" y="1890290"/>
                </a:lnTo>
                <a:lnTo>
                  <a:pt x="3860171" y="1927744"/>
                </a:lnTo>
                <a:lnTo>
                  <a:pt x="3856660" y="1965199"/>
                </a:lnTo>
                <a:lnTo>
                  <a:pt x="3847296" y="2001483"/>
                </a:lnTo>
                <a:lnTo>
                  <a:pt x="3833250" y="2036597"/>
                </a:lnTo>
                <a:lnTo>
                  <a:pt x="3815694" y="2072881"/>
                </a:lnTo>
                <a:lnTo>
                  <a:pt x="3795796" y="2106824"/>
                </a:lnTo>
                <a:lnTo>
                  <a:pt x="3774728" y="2141938"/>
                </a:lnTo>
                <a:lnTo>
                  <a:pt x="3756000" y="2177052"/>
                </a:lnTo>
                <a:lnTo>
                  <a:pt x="3737273" y="2212166"/>
                </a:lnTo>
                <a:lnTo>
                  <a:pt x="3723228" y="2246109"/>
                </a:lnTo>
                <a:lnTo>
                  <a:pt x="3713864" y="2282393"/>
                </a:lnTo>
                <a:lnTo>
                  <a:pt x="3709182" y="2318677"/>
                </a:lnTo>
                <a:lnTo>
                  <a:pt x="3709182" y="2357302"/>
                </a:lnTo>
                <a:lnTo>
                  <a:pt x="3711523" y="2397098"/>
                </a:lnTo>
                <a:lnTo>
                  <a:pt x="3716205" y="2436894"/>
                </a:lnTo>
                <a:lnTo>
                  <a:pt x="3722057" y="2476689"/>
                </a:lnTo>
                <a:lnTo>
                  <a:pt x="3726739" y="2516485"/>
                </a:lnTo>
                <a:lnTo>
                  <a:pt x="3730250" y="2556280"/>
                </a:lnTo>
                <a:lnTo>
                  <a:pt x="3729080" y="2593735"/>
                </a:lnTo>
                <a:lnTo>
                  <a:pt x="3724398" y="2630019"/>
                </a:lnTo>
                <a:lnTo>
                  <a:pt x="3713864" y="2665133"/>
                </a:lnTo>
                <a:lnTo>
                  <a:pt x="3698648" y="2694394"/>
                </a:lnTo>
                <a:lnTo>
                  <a:pt x="3678750" y="2722485"/>
                </a:lnTo>
                <a:lnTo>
                  <a:pt x="3655341" y="2747065"/>
                </a:lnTo>
                <a:lnTo>
                  <a:pt x="3628420" y="2771645"/>
                </a:lnTo>
                <a:lnTo>
                  <a:pt x="3600329" y="2793883"/>
                </a:lnTo>
                <a:lnTo>
                  <a:pt x="3571068" y="2816122"/>
                </a:lnTo>
                <a:lnTo>
                  <a:pt x="3540636" y="2838361"/>
                </a:lnTo>
                <a:lnTo>
                  <a:pt x="3512545" y="2860599"/>
                </a:lnTo>
                <a:lnTo>
                  <a:pt x="3485624" y="2884009"/>
                </a:lnTo>
                <a:lnTo>
                  <a:pt x="3462215" y="2910929"/>
                </a:lnTo>
                <a:lnTo>
                  <a:pt x="3441147" y="2936679"/>
                </a:lnTo>
                <a:lnTo>
                  <a:pt x="3424760" y="2965941"/>
                </a:lnTo>
                <a:lnTo>
                  <a:pt x="3410715" y="2997543"/>
                </a:lnTo>
                <a:lnTo>
                  <a:pt x="3399010" y="3031486"/>
                </a:lnTo>
                <a:lnTo>
                  <a:pt x="3388476" y="3066600"/>
                </a:lnTo>
                <a:lnTo>
                  <a:pt x="3379113" y="3101714"/>
                </a:lnTo>
                <a:lnTo>
                  <a:pt x="3369749" y="3137998"/>
                </a:lnTo>
                <a:lnTo>
                  <a:pt x="3359215" y="3171941"/>
                </a:lnTo>
                <a:lnTo>
                  <a:pt x="3347510" y="3205885"/>
                </a:lnTo>
                <a:lnTo>
                  <a:pt x="3333465" y="3237487"/>
                </a:lnTo>
                <a:lnTo>
                  <a:pt x="3315908" y="3265578"/>
                </a:lnTo>
                <a:lnTo>
                  <a:pt x="3294840" y="3291328"/>
                </a:lnTo>
                <a:lnTo>
                  <a:pt x="3269090" y="3312396"/>
                </a:lnTo>
                <a:lnTo>
                  <a:pt x="3240999" y="3329953"/>
                </a:lnTo>
                <a:lnTo>
                  <a:pt x="3209396" y="3343999"/>
                </a:lnTo>
                <a:lnTo>
                  <a:pt x="3175453" y="3355703"/>
                </a:lnTo>
                <a:lnTo>
                  <a:pt x="3141510" y="3366237"/>
                </a:lnTo>
                <a:lnTo>
                  <a:pt x="3105226" y="3375601"/>
                </a:lnTo>
                <a:lnTo>
                  <a:pt x="3070112" y="3384965"/>
                </a:lnTo>
                <a:lnTo>
                  <a:pt x="3034998" y="3395499"/>
                </a:lnTo>
                <a:lnTo>
                  <a:pt x="3001055" y="3407203"/>
                </a:lnTo>
                <a:lnTo>
                  <a:pt x="2969452" y="3421249"/>
                </a:lnTo>
                <a:lnTo>
                  <a:pt x="2940191" y="3437635"/>
                </a:lnTo>
                <a:lnTo>
                  <a:pt x="2914441" y="3458704"/>
                </a:lnTo>
                <a:lnTo>
                  <a:pt x="2887520" y="3482113"/>
                </a:lnTo>
                <a:lnTo>
                  <a:pt x="2864111" y="3509033"/>
                </a:lnTo>
                <a:lnTo>
                  <a:pt x="2841872" y="3537124"/>
                </a:lnTo>
                <a:lnTo>
                  <a:pt x="2819634" y="3566386"/>
                </a:lnTo>
                <a:lnTo>
                  <a:pt x="2797395" y="3595647"/>
                </a:lnTo>
                <a:lnTo>
                  <a:pt x="2775156" y="3623738"/>
                </a:lnTo>
                <a:lnTo>
                  <a:pt x="2750577" y="3650659"/>
                </a:lnTo>
                <a:lnTo>
                  <a:pt x="2725997" y="3674068"/>
                </a:lnTo>
                <a:lnTo>
                  <a:pt x="2697906" y="3693966"/>
                </a:lnTo>
                <a:lnTo>
                  <a:pt x="2668644" y="3709182"/>
                </a:lnTo>
                <a:lnTo>
                  <a:pt x="2633531" y="3719716"/>
                </a:lnTo>
                <a:lnTo>
                  <a:pt x="2597247" y="3724398"/>
                </a:lnTo>
                <a:lnTo>
                  <a:pt x="2559792" y="3725568"/>
                </a:lnTo>
                <a:lnTo>
                  <a:pt x="2519996" y="3722057"/>
                </a:lnTo>
                <a:lnTo>
                  <a:pt x="2480201" y="3717375"/>
                </a:lnTo>
                <a:lnTo>
                  <a:pt x="2440405" y="3711523"/>
                </a:lnTo>
                <a:lnTo>
                  <a:pt x="2400610" y="3706841"/>
                </a:lnTo>
                <a:lnTo>
                  <a:pt x="2360814" y="3704500"/>
                </a:lnTo>
                <a:lnTo>
                  <a:pt x="2322189" y="3704500"/>
                </a:lnTo>
                <a:lnTo>
                  <a:pt x="2285905" y="3709182"/>
                </a:lnTo>
                <a:lnTo>
                  <a:pt x="2248450" y="3718545"/>
                </a:lnTo>
                <a:lnTo>
                  <a:pt x="2214507" y="3732591"/>
                </a:lnTo>
                <a:lnTo>
                  <a:pt x="2179393" y="3751318"/>
                </a:lnTo>
                <a:lnTo>
                  <a:pt x="2144279" y="3770045"/>
                </a:lnTo>
                <a:lnTo>
                  <a:pt x="2109166" y="3791114"/>
                </a:lnTo>
                <a:lnTo>
                  <a:pt x="2075222" y="3811011"/>
                </a:lnTo>
                <a:lnTo>
                  <a:pt x="2038938" y="3828568"/>
                </a:lnTo>
                <a:lnTo>
                  <a:pt x="2003824" y="3842614"/>
                </a:lnTo>
                <a:lnTo>
                  <a:pt x="1967540" y="3851978"/>
                </a:lnTo>
                <a:lnTo>
                  <a:pt x="1930086" y="3855489"/>
                </a:lnTo>
                <a:lnTo>
                  <a:pt x="1892631" y="3851978"/>
                </a:lnTo>
                <a:lnTo>
                  <a:pt x="1856347" y="3842614"/>
                </a:lnTo>
                <a:lnTo>
                  <a:pt x="1821233" y="3828568"/>
                </a:lnTo>
                <a:lnTo>
                  <a:pt x="1784949" y="3811011"/>
                </a:lnTo>
                <a:lnTo>
                  <a:pt x="1751005" y="3791114"/>
                </a:lnTo>
                <a:lnTo>
                  <a:pt x="1715892" y="3770045"/>
                </a:lnTo>
                <a:lnTo>
                  <a:pt x="1680778" y="3751318"/>
                </a:lnTo>
                <a:lnTo>
                  <a:pt x="1645664" y="3732591"/>
                </a:lnTo>
                <a:lnTo>
                  <a:pt x="1610550" y="3718545"/>
                </a:lnTo>
                <a:lnTo>
                  <a:pt x="1574266" y="3709182"/>
                </a:lnTo>
                <a:lnTo>
                  <a:pt x="1537982" y="3704500"/>
                </a:lnTo>
                <a:lnTo>
                  <a:pt x="1499357" y="3704500"/>
                </a:lnTo>
                <a:lnTo>
                  <a:pt x="1459561" y="3706841"/>
                </a:lnTo>
                <a:lnTo>
                  <a:pt x="1419766" y="3711523"/>
                </a:lnTo>
                <a:lnTo>
                  <a:pt x="1379970" y="3717375"/>
                </a:lnTo>
                <a:lnTo>
                  <a:pt x="1340175" y="3722057"/>
                </a:lnTo>
                <a:lnTo>
                  <a:pt x="1300379" y="3725568"/>
                </a:lnTo>
                <a:lnTo>
                  <a:pt x="1262924" y="3724398"/>
                </a:lnTo>
                <a:lnTo>
                  <a:pt x="1226640" y="3719716"/>
                </a:lnTo>
                <a:lnTo>
                  <a:pt x="1191526" y="3709182"/>
                </a:lnTo>
                <a:lnTo>
                  <a:pt x="1162265" y="3693966"/>
                </a:lnTo>
                <a:lnTo>
                  <a:pt x="1134174" y="3674068"/>
                </a:lnTo>
                <a:lnTo>
                  <a:pt x="1109594" y="3650659"/>
                </a:lnTo>
                <a:lnTo>
                  <a:pt x="1085015" y="3623738"/>
                </a:lnTo>
                <a:lnTo>
                  <a:pt x="1062776" y="3595647"/>
                </a:lnTo>
                <a:lnTo>
                  <a:pt x="1040537" y="3566386"/>
                </a:lnTo>
                <a:lnTo>
                  <a:pt x="1018299" y="3537124"/>
                </a:lnTo>
                <a:lnTo>
                  <a:pt x="996060" y="3509033"/>
                </a:lnTo>
                <a:lnTo>
                  <a:pt x="972651" y="3482113"/>
                </a:lnTo>
                <a:lnTo>
                  <a:pt x="945730" y="3458704"/>
                </a:lnTo>
                <a:lnTo>
                  <a:pt x="919980" y="3437635"/>
                </a:lnTo>
                <a:lnTo>
                  <a:pt x="890719" y="3421249"/>
                </a:lnTo>
                <a:lnTo>
                  <a:pt x="859116" y="3407203"/>
                </a:lnTo>
                <a:lnTo>
                  <a:pt x="825173" y="3395499"/>
                </a:lnTo>
                <a:lnTo>
                  <a:pt x="790059" y="3384965"/>
                </a:lnTo>
                <a:lnTo>
                  <a:pt x="754946" y="3375601"/>
                </a:lnTo>
                <a:lnTo>
                  <a:pt x="718662" y="3366237"/>
                </a:lnTo>
                <a:lnTo>
                  <a:pt x="684718" y="3355703"/>
                </a:lnTo>
                <a:lnTo>
                  <a:pt x="650775" y="3343999"/>
                </a:lnTo>
                <a:lnTo>
                  <a:pt x="619173" y="3329953"/>
                </a:lnTo>
                <a:lnTo>
                  <a:pt x="591082" y="3312396"/>
                </a:lnTo>
                <a:lnTo>
                  <a:pt x="565332" y="3291328"/>
                </a:lnTo>
                <a:lnTo>
                  <a:pt x="544263" y="3265578"/>
                </a:lnTo>
                <a:lnTo>
                  <a:pt x="526706" y="3237487"/>
                </a:lnTo>
                <a:lnTo>
                  <a:pt x="512661" y="3205885"/>
                </a:lnTo>
                <a:lnTo>
                  <a:pt x="500956" y="3171941"/>
                </a:lnTo>
                <a:lnTo>
                  <a:pt x="490422" y="3137998"/>
                </a:lnTo>
                <a:lnTo>
                  <a:pt x="481059" y="3101714"/>
                </a:lnTo>
                <a:lnTo>
                  <a:pt x="471695" y="3066600"/>
                </a:lnTo>
                <a:lnTo>
                  <a:pt x="461161" y="3031486"/>
                </a:lnTo>
                <a:lnTo>
                  <a:pt x="449456" y="2997543"/>
                </a:lnTo>
                <a:lnTo>
                  <a:pt x="435411" y="2965941"/>
                </a:lnTo>
                <a:lnTo>
                  <a:pt x="419024" y="2936679"/>
                </a:lnTo>
                <a:lnTo>
                  <a:pt x="397956" y="2910929"/>
                </a:lnTo>
                <a:lnTo>
                  <a:pt x="374547" y="2884009"/>
                </a:lnTo>
                <a:lnTo>
                  <a:pt x="347626" y="2860599"/>
                </a:lnTo>
                <a:lnTo>
                  <a:pt x="318365" y="2838361"/>
                </a:lnTo>
                <a:lnTo>
                  <a:pt x="289103" y="2816122"/>
                </a:lnTo>
                <a:lnTo>
                  <a:pt x="259842" y="2793883"/>
                </a:lnTo>
                <a:lnTo>
                  <a:pt x="231751" y="2771645"/>
                </a:lnTo>
                <a:lnTo>
                  <a:pt x="204830" y="2747065"/>
                </a:lnTo>
                <a:lnTo>
                  <a:pt x="181421" y="2722485"/>
                </a:lnTo>
                <a:lnTo>
                  <a:pt x="161523" y="2694394"/>
                </a:lnTo>
                <a:lnTo>
                  <a:pt x="146308" y="2665133"/>
                </a:lnTo>
                <a:lnTo>
                  <a:pt x="135773" y="2630019"/>
                </a:lnTo>
                <a:lnTo>
                  <a:pt x="131092" y="2593735"/>
                </a:lnTo>
                <a:lnTo>
                  <a:pt x="129921" y="2556280"/>
                </a:lnTo>
                <a:lnTo>
                  <a:pt x="133432" y="2516485"/>
                </a:lnTo>
                <a:lnTo>
                  <a:pt x="138114" y="2476689"/>
                </a:lnTo>
                <a:lnTo>
                  <a:pt x="143967" y="2436894"/>
                </a:lnTo>
                <a:lnTo>
                  <a:pt x="148648" y="2397098"/>
                </a:lnTo>
                <a:lnTo>
                  <a:pt x="150989" y="2357302"/>
                </a:lnTo>
                <a:lnTo>
                  <a:pt x="150989" y="2318677"/>
                </a:lnTo>
                <a:lnTo>
                  <a:pt x="146308" y="2282393"/>
                </a:lnTo>
                <a:lnTo>
                  <a:pt x="136944" y="2246109"/>
                </a:lnTo>
                <a:lnTo>
                  <a:pt x="122898" y="2212166"/>
                </a:lnTo>
                <a:lnTo>
                  <a:pt x="105341" y="2177052"/>
                </a:lnTo>
                <a:lnTo>
                  <a:pt x="85444" y="2141938"/>
                </a:lnTo>
                <a:lnTo>
                  <a:pt x="64375" y="2106824"/>
                </a:lnTo>
                <a:lnTo>
                  <a:pt x="44478" y="2072881"/>
                </a:lnTo>
                <a:lnTo>
                  <a:pt x="26921" y="2036597"/>
                </a:lnTo>
                <a:lnTo>
                  <a:pt x="12875" y="2001483"/>
                </a:lnTo>
                <a:lnTo>
                  <a:pt x="3512" y="1965199"/>
                </a:lnTo>
                <a:lnTo>
                  <a:pt x="0" y="1927744"/>
                </a:lnTo>
                <a:lnTo>
                  <a:pt x="3512" y="1890290"/>
                </a:lnTo>
                <a:lnTo>
                  <a:pt x="12875" y="1854005"/>
                </a:lnTo>
                <a:lnTo>
                  <a:pt x="26921" y="1818892"/>
                </a:lnTo>
                <a:lnTo>
                  <a:pt x="44478" y="1782608"/>
                </a:lnTo>
                <a:lnTo>
                  <a:pt x="64375" y="1748664"/>
                </a:lnTo>
                <a:lnTo>
                  <a:pt x="85444" y="1713550"/>
                </a:lnTo>
                <a:lnTo>
                  <a:pt x="105341" y="1678437"/>
                </a:lnTo>
                <a:lnTo>
                  <a:pt x="122898" y="1643323"/>
                </a:lnTo>
                <a:lnTo>
                  <a:pt x="136944" y="1609380"/>
                </a:lnTo>
                <a:lnTo>
                  <a:pt x="146308" y="1573096"/>
                </a:lnTo>
                <a:lnTo>
                  <a:pt x="150989" y="1536811"/>
                </a:lnTo>
                <a:lnTo>
                  <a:pt x="150989" y="1498186"/>
                </a:lnTo>
                <a:lnTo>
                  <a:pt x="148648" y="1458391"/>
                </a:lnTo>
                <a:lnTo>
                  <a:pt x="143967" y="1418595"/>
                </a:lnTo>
                <a:lnTo>
                  <a:pt x="138114" y="1378799"/>
                </a:lnTo>
                <a:lnTo>
                  <a:pt x="133432" y="1339004"/>
                </a:lnTo>
                <a:lnTo>
                  <a:pt x="129921" y="1299208"/>
                </a:lnTo>
                <a:lnTo>
                  <a:pt x="131092" y="1261754"/>
                </a:lnTo>
                <a:lnTo>
                  <a:pt x="135773" y="1225469"/>
                </a:lnTo>
                <a:lnTo>
                  <a:pt x="146308" y="1190356"/>
                </a:lnTo>
                <a:lnTo>
                  <a:pt x="161523" y="1161094"/>
                </a:lnTo>
                <a:lnTo>
                  <a:pt x="181421" y="1133003"/>
                </a:lnTo>
                <a:lnTo>
                  <a:pt x="204830" y="1108424"/>
                </a:lnTo>
                <a:lnTo>
                  <a:pt x="231751" y="1083844"/>
                </a:lnTo>
                <a:lnTo>
                  <a:pt x="259842" y="1061605"/>
                </a:lnTo>
                <a:lnTo>
                  <a:pt x="289103" y="1039367"/>
                </a:lnTo>
                <a:lnTo>
                  <a:pt x="318365" y="1017128"/>
                </a:lnTo>
                <a:lnTo>
                  <a:pt x="347626" y="994889"/>
                </a:lnTo>
                <a:lnTo>
                  <a:pt x="374547" y="971480"/>
                </a:lnTo>
                <a:lnTo>
                  <a:pt x="397956" y="944560"/>
                </a:lnTo>
                <a:lnTo>
                  <a:pt x="419024" y="918809"/>
                </a:lnTo>
                <a:lnTo>
                  <a:pt x="435411" y="889548"/>
                </a:lnTo>
                <a:lnTo>
                  <a:pt x="449456" y="857946"/>
                </a:lnTo>
                <a:lnTo>
                  <a:pt x="461161" y="824002"/>
                </a:lnTo>
                <a:lnTo>
                  <a:pt x="471695" y="788889"/>
                </a:lnTo>
                <a:lnTo>
                  <a:pt x="481059" y="753775"/>
                </a:lnTo>
                <a:lnTo>
                  <a:pt x="490422" y="717491"/>
                </a:lnTo>
                <a:lnTo>
                  <a:pt x="500956" y="683547"/>
                </a:lnTo>
                <a:lnTo>
                  <a:pt x="512661" y="649604"/>
                </a:lnTo>
                <a:lnTo>
                  <a:pt x="526706" y="618002"/>
                </a:lnTo>
                <a:lnTo>
                  <a:pt x="544263" y="589911"/>
                </a:lnTo>
                <a:lnTo>
                  <a:pt x="565332" y="564161"/>
                </a:lnTo>
                <a:lnTo>
                  <a:pt x="591082" y="543092"/>
                </a:lnTo>
                <a:lnTo>
                  <a:pt x="619173" y="525535"/>
                </a:lnTo>
                <a:lnTo>
                  <a:pt x="650775" y="511490"/>
                </a:lnTo>
                <a:lnTo>
                  <a:pt x="684718" y="499785"/>
                </a:lnTo>
                <a:lnTo>
                  <a:pt x="718662" y="489251"/>
                </a:lnTo>
                <a:lnTo>
                  <a:pt x="754946" y="479888"/>
                </a:lnTo>
                <a:lnTo>
                  <a:pt x="790059" y="470524"/>
                </a:lnTo>
                <a:lnTo>
                  <a:pt x="825173" y="459990"/>
                </a:lnTo>
                <a:lnTo>
                  <a:pt x="859116" y="448285"/>
                </a:lnTo>
                <a:lnTo>
                  <a:pt x="890719" y="434240"/>
                </a:lnTo>
                <a:lnTo>
                  <a:pt x="919980" y="417853"/>
                </a:lnTo>
                <a:lnTo>
                  <a:pt x="945730" y="396785"/>
                </a:lnTo>
                <a:lnTo>
                  <a:pt x="972651" y="373376"/>
                </a:lnTo>
                <a:lnTo>
                  <a:pt x="996060" y="346455"/>
                </a:lnTo>
                <a:lnTo>
                  <a:pt x="1018299" y="318364"/>
                </a:lnTo>
                <a:lnTo>
                  <a:pt x="1040537" y="289103"/>
                </a:lnTo>
                <a:lnTo>
                  <a:pt x="1062776" y="259841"/>
                </a:lnTo>
                <a:lnTo>
                  <a:pt x="1085015" y="231750"/>
                </a:lnTo>
                <a:lnTo>
                  <a:pt x="1109594" y="204830"/>
                </a:lnTo>
                <a:lnTo>
                  <a:pt x="1134174" y="181421"/>
                </a:lnTo>
                <a:lnTo>
                  <a:pt x="1162265" y="161523"/>
                </a:lnTo>
                <a:lnTo>
                  <a:pt x="1191526" y="146307"/>
                </a:lnTo>
                <a:lnTo>
                  <a:pt x="1226640" y="135773"/>
                </a:lnTo>
                <a:lnTo>
                  <a:pt x="1262924" y="131091"/>
                </a:lnTo>
                <a:lnTo>
                  <a:pt x="1300379" y="129921"/>
                </a:lnTo>
                <a:lnTo>
                  <a:pt x="1340175" y="133432"/>
                </a:lnTo>
                <a:lnTo>
                  <a:pt x="1379970" y="138114"/>
                </a:lnTo>
                <a:lnTo>
                  <a:pt x="1419766" y="143966"/>
                </a:lnTo>
                <a:lnTo>
                  <a:pt x="1459561" y="148648"/>
                </a:lnTo>
                <a:lnTo>
                  <a:pt x="1499357" y="150989"/>
                </a:lnTo>
                <a:lnTo>
                  <a:pt x="1537982" y="150989"/>
                </a:lnTo>
                <a:lnTo>
                  <a:pt x="1574266" y="146307"/>
                </a:lnTo>
                <a:lnTo>
                  <a:pt x="1610550" y="136943"/>
                </a:lnTo>
                <a:lnTo>
                  <a:pt x="1645664" y="122898"/>
                </a:lnTo>
                <a:lnTo>
                  <a:pt x="1680778" y="104171"/>
                </a:lnTo>
                <a:lnTo>
                  <a:pt x="1715892" y="85443"/>
                </a:lnTo>
                <a:lnTo>
                  <a:pt x="1751005" y="64375"/>
                </a:lnTo>
                <a:lnTo>
                  <a:pt x="1784949" y="44477"/>
                </a:lnTo>
                <a:lnTo>
                  <a:pt x="1821233" y="26920"/>
                </a:lnTo>
                <a:lnTo>
                  <a:pt x="1856347" y="12875"/>
                </a:lnTo>
                <a:lnTo>
                  <a:pt x="1892631" y="351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51594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6">
            <a:extLst>
              <a:ext uri="{FF2B5EF4-FFF2-40B4-BE49-F238E27FC236}">
                <a16:creationId xmlns:a16="http://schemas.microsoft.com/office/drawing/2014/main" id="{C98F4480-8749-4E48-82BB-3A0F2F311E0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2" name="Rectangle 14">
            <a:extLst>
              <a:ext uri="{FF2B5EF4-FFF2-40B4-BE49-F238E27FC236}">
                <a16:creationId xmlns:a16="http://schemas.microsoft.com/office/drawing/2014/main" id="{5249F694-12BA-47C4-9FF3-570372F3B9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" name="Рисунок 7" descr="Изображение выглядит как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9CBEAD58-3640-944A-B6DA-C6BA9CC37BB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4613" r="6088"/>
          <a:stretch/>
        </p:blipFill>
        <p:spPr>
          <a:xfrm>
            <a:off x="7338646" y="10"/>
            <a:ext cx="4853354" cy="6857990"/>
          </a:xfrm>
          <a:prstGeom prst="rect">
            <a:avLst/>
          </a:prstGeom>
        </p:spPr>
      </p:pic>
      <p:sp>
        <p:nvSpPr>
          <p:cNvPr id="23" name="Freeform 10">
            <a:extLst>
              <a:ext uri="{FF2B5EF4-FFF2-40B4-BE49-F238E27FC236}">
                <a16:creationId xmlns:a16="http://schemas.microsoft.com/office/drawing/2014/main" id="{E1CE536E-134A-4A35-900B-30F927D5B52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50870B-E559-AF41-91A2-92335602F3E0}"/>
              </a:ext>
            </a:extLst>
          </p:cNvPr>
          <p:cNvSpPr txBox="1"/>
          <p:nvPr/>
        </p:nvSpPr>
        <p:spPr>
          <a:xfrm>
            <a:off x="765051" y="382385"/>
            <a:ext cx="6015897" cy="1492132"/>
          </a:xfr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700" cap="all" spc="2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История</a:t>
            </a:r>
            <a:r>
              <a:rPr lang="en-US" sz="4700" cap="all" spc="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700" cap="all" spc="2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создания</a:t>
            </a:r>
            <a:endParaRPr lang="en-US" sz="4700" cap="all" spc="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700" cap="all" spc="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    </a:t>
            </a:r>
            <a:r>
              <a:rPr lang="en-US" sz="4700" cap="all" spc="2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красок</a:t>
            </a:r>
            <a:endParaRPr lang="en-US" sz="4700" cap="all" spc="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4" name="Rectangle 18">
            <a:extLst>
              <a:ext uri="{FF2B5EF4-FFF2-40B4-BE49-F238E27FC236}">
                <a16:creationId xmlns:a16="http://schemas.microsoft.com/office/drawing/2014/main" id="{FA0382D1-1594-4E3D-842E-04E1E5E7578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2C7B573-D063-9447-A476-41D5304098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5051" y="2299253"/>
            <a:ext cx="6015897" cy="3593591"/>
          </a:xfrm>
        </p:spPr>
        <p:txBody>
          <a:bodyPr vert="horz" lIns="91440" tIns="45720" rIns="91440" bIns="45720" rtlCol="0">
            <a:normAutofit/>
          </a:bodyPr>
          <a:lstStyle/>
          <a:p>
            <a:pPr algn="just">
              <a:lnSpc>
                <a:spcPct val="110000"/>
              </a:lnSpc>
              <a:spcBef>
                <a:spcPts val="700"/>
              </a:spcBef>
            </a:pPr>
            <a:r>
              <a:rPr lang="en-US" sz="2000" dirty="0" err="1">
                <a:solidFill>
                  <a:schemeClr val="accent1"/>
                </a:solidFill>
              </a:rPr>
              <a:t>Древнейшая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живопись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располагала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простейшими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материалами</a:t>
            </a:r>
            <a:r>
              <a:rPr lang="en-US" sz="2000" dirty="0">
                <a:solidFill>
                  <a:schemeClr val="accent1"/>
                </a:solidFill>
              </a:rPr>
              <a:t>. </a:t>
            </a:r>
            <a:r>
              <a:rPr lang="en-US" sz="2000" dirty="0" err="1">
                <a:solidFill>
                  <a:schemeClr val="accent1"/>
                </a:solidFill>
              </a:rPr>
              <a:t>Красками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ей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служили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окрашенные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земли</a:t>
            </a:r>
            <a:r>
              <a:rPr lang="en-US" sz="2000" dirty="0">
                <a:solidFill>
                  <a:schemeClr val="accent1"/>
                </a:solidFill>
              </a:rPr>
              <a:t>, </a:t>
            </a:r>
            <a:r>
              <a:rPr lang="en-US" sz="2000" dirty="0" err="1">
                <a:solidFill>
                  <a:schemeClr val="accent1"/>
                </a:solidFill>
              </a:rPr>
              <a:t>соки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растений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и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другие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продукты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натурального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происхождения</a:t>
            </a:r>
            <a:r>
              <a:rPr lang="ru-RU" sz="2000" dirty="0">
                <a:solidFill>
                  <a:schemeClr val="accent1"/>
                </a:solidFill>
              </a:rPr>
              <a:t>.</a:t>
            </a:r>
          </a:p>
          <a:p>
            <a:pPr algn="just">
              <a:lnSpc>
                <a:spcPct val="110000"/>
              </a:lnSpc>
              <a:spcBef>
                <a:spcPts val="700"/>
              </a:spcBef>
            </a:pPr>
            <a:r>
              <a:rPr lang="en-US" sz="2000" dirty="0" err="1">
                <a:solidFill>
                  <a:schemeClr val="accent1"/>
                </a:solidFill>
              </a:rPr>
              <a:t>Современная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лакокрасочная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промышленность</a:t>
            </a:r>
            <a:r>
              <a:rPr lang="en-US" sz="2000" dirty="0">
                <a:solidFill>
                  <a:schemeClr val="accent1"/>
                </a:solidFill>
              </a:rPr>
              <a:t>  </a:t>
            </a:r>
            <a:r>
              <a:rPr lang="en-US" sz="2000" dirty="0" err="1">
                <a:solidFill>
                  <a:schemeClr val="accent1"/>
                </a:solidFill>
              </a:rPr>
              <a:t>появилась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в</a:t>
            </a:r>
            <a:r>
              <a:rPr lang="en-US" sz="2000" dirty="0">
                <a:solidFill>
                  <a:schemeClr val="accent1"/>
                </a:solidFill>
              </a:rPr>
              <a:t> 19 </a:t>
            </a:r>
            <a:r>
              <a:rPr lang="en-US" sz="2000" dirty="0" err="1">
                <a:solidFill>
                  <a:schemeClr val="accent1"/>
                </a:solidFill>
              </a:rPr>
              <a:t>веке</a:t>
            </a:r>
            <a:r>
              <a:rPr lang="en-US" sz="2000" dirty="0">
                <a:solidFill>
                  <a:schemeClr val="accent1"/>
                </a:solidFill>
              </a:rPr>
              <a:t>. </a:t>
            </a:r>
            <a:r>
              <a:rPr lang="en-US" sz="2000" dirty="0" err="1">
                <a:solidFill>
                  <a:schemeClr val="accent1"/>
                </a:solidFill>
              </a:rPr>
              <a:t>Сырьевой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основой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для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этого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являются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уголь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и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нефть</a:t>
            </a:r>
            <a:r>
              <a:rPr lang="en-US" sz="2000" dirty="0">
                <a:solidFill>
                  <a:schemeClr val="accent1"/>
                </a:solidFill>
              </a:rPr>
              <a:t>. </a:t>
            </a:r>
            <a:endParaRPr lang="ru-RU" sz="2000" dirty="0">
              <a:solidFill>
                <a:schemeClr val="accent1"/>
              </a:solidFill>
            </a:endParaRPr>
          </a:p>
          <a:p>
            <a:pPr algn="just">
              <a:lnSpc>
                <a:spcPct val="110000"/>
              </a:lnSpc>
              <a:spcBef>
                <a:spcPts val="700"/>
              </a:spcBef>
            </a:pPr>
            <a:r>
              <a:rPr lang="en-US" sz="2000" dirty="0" err="1">
                <a:solidFill>
                  <a:schemeClr val="accent1"/>
                </a:solidFill>
              </a:rPr>
              <a:t>Началась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эра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создания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искусственных</a:t>
            </a:r>
            <a:r>
              <a:rPr lang="en-US" sz="2000" dirty="0">
                <a:solidFill>
                  <a:schemeClr val="accent1"/>
                </a:solidFill>
              </a:rPr>
              <a:t>  </a:t>
            </a:r>
            <a:r>
              <a:rPr lang="en-US" sz="2000" dirty="0" err="1">
                <a:solidFill>
                  <a:schemeClr val="accent1"/>
                </a:solidFill>
              </a:rPr>
              <a:t>цветов</a:t>
            </a:r>
            <a:r>
              <a:rPr lang="en-US" sz="2000" dirty="0">
                <a:solidFill>
                  <a:schemeClr val="accent1"/>
                </a:solidFill>
              </a:rPr>
              <a:t>, </a:t>
            </a:r>
            <a:r>
              <a:rPr lang="en-US" sz="2000" dirty="0" err="1">
                <a:solidFill>
                  <a:schemeClr val="accent1"/>
                </a:solidFill>
              </a:rPr>
              <a:t>придуманных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человеком</a:t>
            </a:r>
            <a:r>
              <a:rPr lang="en-US" sz="2000" dirty="0">
                <a:solidFill>
                  <a:schemeClr val="accent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27779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5FC4D1-FD90-5947-9F82-D28E0B714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2A277"/>
                </a:solidFill>
              </a:rPr>
              <a:t>Великие художник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3899D87-846F-2048-9BDB-A05AD9A8E6D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C2A277"/>
                </a:solidFill>
              </a:rPr>
              <a:t> Винсент Ван Гог –  родился в 1853 году </a:t>
            </a:r>
          </a:p>
          <a:p>
            <a:pPr marL="0" indent="0">
              <a:buNone/>
            </a:pPr>
            <a:r>
              <a:rPr lang="ru-RU" dirty="0">
                <a:solidFill>
                  <a:srgbClr val="C2A277"/>
                </a:solidFill>
              </a:rPr>
              <a:t> 30 марта . </a:t>
            </a:r>
          </a:p>
          <a:p>
            <a:pPr marL="0" indent="0">
              <a:buNone/>
            </a:pPr>
            <a:r>
              <a:rPr lang="ru-RU" dirty="0">
                <a:solidFill>
                  <a:srgbClr val="C2A277"/>
                </a:solidFill>
              </a:rPr>
              <a:t>За десять с небольшим лет он создал более 2100 произведений, включая около 860 картин маслом. Среди них — </a:t>
            </a:r>
            <a:r>
              <a:rPr lang="ru-RU" dirty="0">
                <a:solidFill>
                  <a:srgbClr val="C2A277"/>
                </a:solidFill>
                <a:hlinkClick r:id="rId2" tooltip="Портрет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портреты</a:t>
            </a:r>
            <a:r>
              <a:rPr lang="ru-RU" dirty="0">
                <a:solidFill>
                  <a:srgbClr val="C2A277"/>
                </a:solidFill>
              </a:rPr>
              <a:t>, </a:t>
            </a:r>
            <a:r>
              <a:rPr lang="ru-RU" dirty="0">
                <a:solidFill>
                  <a:srgbClr val="C2A277"/>
                </a:solidFill>
                <a:hlinkClick r:id="rId3" tooltip="Автопортрет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автопортреты</a:t>
            </a:r>
            <a:r>
              <a:rPr lang="ru-RU" dirty="0">
                <a:solidFill>
                  <a:srgbClr val="C2A277"/>
                </a:solidFill>
              </a:rPr>
              <a:t>, </a:t>
            </a:r>
            <a:r>
              <a:rPr lang="ru-RU" dirty="0">
                <a:solidFill>
                  <a:srgbClr val="C2A277"/>
                </a:solidFill>
                <a:hlinkClick r:id="rId4" tooltip="Пейзаж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пейзажи</a:t>
            </a:r>
            <a:r>
              <a:rPr lang="ru-RU" dirty="0">
                <a:solidFill>
                  <a:srgbClr val="C2A277"/>
                </a:solidFill>
              </a:rPr>
              <a:t>, </a:t>
            </a:r>
            <a:r>
              <a:rPr lang="ru-RU" dirty="0">
                <a:solidFill>
                  <a:srgbClr val="C2A277"/>
                </a:solidFill>
                <a:hlinkClick r:id="rId5" tooltip="Натюрморт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натюрморты</a:t>
            </a:r>
            <a:r>
              <a:rPr lang="ru-RU" dirty="0">
                <a:solidFill>
                  <a:srgbClr val="C2A277"/>
                </a:solidFill>
              </a:rPr>
              <a:t> и </a:t>
            </a:r>
            <a:r>
              <a:rPr lang="ru-RU" dirty="0">
                <a:solidFill>
                  <a:srgbClr val="C2A277"/>
                </a:solidFill>
                <a:hlinkClick r:id="rId6" tooltip="Панно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панно</a:t>
            </a:r>
            <a:r>
              <a:rPr lang="ru-RU" dirty="0">
                <a:solidFill>
                  <a:srgbClr val="C2A277"/>
                </a:solidFill>
              </a:rPr>
              <a:t> с изображением оливковых деревьев, кипарисов, полей пшеницы и подсолнухов. При жизни был практически обойдён вниманием критиков.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BF4B4DA9-906A-3949-8D78-1F6472B62D2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 </a:t>
            </a:r>
          </a:p>
        </p:txBody>
      </p:sp>
      <p:pic>
        <p:nvPicPr>
          <p:cNvPr id="7" name="Рисунок 6" descr="Изображение выглядит как текст, рисует&#10;&#10;Автоматически созданное описание">
            <a:extLst>
              <a:ext uri="{FF2B5EF4-FFF2-40B4-BE49-F238E27FC236}">
                <a16:creationId xmlns:a16="http://schemas.microsoft.com/office/drawing/2014/main" id="{55D2BACC-563F-8042-9F58-BBEFB9C0955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34102" y="1763509"/>
            <a:ext cx="5123795" cy="3842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501244"/>
      </p:ext>
    </p:extLst>
  </p:cSld>
  <p:clrMapOvr>
    <a:masterClrMapping/>
  </p:clrMapOvr>
</p:sld>
</file>

<file path=ppt/theme/theme1.xml><?xml version="1.0" encoding="utf-8"?>
<a:theme xmlns:a="http://schemas.openxmlformats.org/drawingml/2006/main" name="Эмблема">
  <a:themeElements>
    <a:clrScheme name="Эмблема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Эмблема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Эмблем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{78FF8DFF-402E-E344-9729-50C047B98104}tf10001071</Template>
  <TotalTime>2455</TotalTime>
  <Words>478</Words>
  <Application>Microsoft Office PowerPoint</Application>
  <PresentationFormat>Широкоэкранный</PresentationFormat>
  <Paragraphs>61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</vt:lpstr>
      <vt:lpstr>Corbel</vt:lpstr>
      <vt:lpstr>Gill Sans MT</vt:lpstr>
      <vt:lpstr>Impact</vt:lpstr>
      <vt:lpstr>Times New Roman</vt:lpstr>
      <vt:lpstr>Wingdings</vt:lpstr>
      <vt:lpstr>Эмблема</vt:lpstr>
      <vt:lpstr>Моё хобби : рисование. </vt:lpstr>
      <vt:lpstr>Презентация PowerPoint</vt:lpstr>
      <vt:lpstr>Актуальность</vt:lpstr>
      <vt:lpstr>Цели проекта </vt:lpstr>
      <vt:lpstr>        Задачи                </vt:lpstr>
      <vt:lpstr>Гипотеза</vt:lpstr>
      <vt:lpstr>Первый создатель  краски</vt:lpstr>
      <vt:lpstr>Презентация PowerPoint</vt:lpstr>
      <vt:lpstr>Великие художник</vt:lpstr>
      <vt:lpstr>Книга про краски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Моё хобби : Рисование</dc:title>
  <dc:creator>annasokolova210319@yandex.ru</dc:creator>
  <cp:lastModifiedBy>Пивоварова Анжела Анатольевна</cp:lastModifiedBy>
  <cp:revision>14</cp:revision>
  <dcterms:created xsi:type="dcterms:W3CDTF">2021-12-05T18:21:49Z</dcterms:created>
  <dcterms:modified xsi:type="dcterms:W3CDTF">2022-02-17T13:23:47Z</dcterms:modified>
</cp:coreProperties>
</file>