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2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6428"/>
            <a:ext cx="9144000" cy="69108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352928" cy="352839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 в стихотворениях русских поэтов.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oc61gz7u7ezv8wji5n2hj_800_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39174">
            <a:off x="-117499" y="300430"/>
            <a:ext cx="6104363" cy="426368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1196752"/>
            <a:ext cx="3888432" cy="547260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«... Люди!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 сердца Стучатся,- Помните!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ценой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Завоёвано счастье,- Пожалуйста,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Помните!..»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«Реквием» Р.Рождественский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ВОВ и поэзия: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25144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Свыше 2000 писателей и поэтов отправились на фронт. Они с оружием в руках защищали Родину, разделяли страдания, опасности, лишения военных дней со всеми.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Поэты – воины мерзли в окопах, ходили в атаку и писали, рассказывали о войне. Их стихи воскрешают напряженную атмосферу тех лет, солдатские костры, трагедию русских городов и деревень, горечь отступления и радость первых побед.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Поэзия была самым популярным, самым оперативным жанром военных лет. Именно поэзия выразила потребность людей в правде, без которой невозможно чувство ответственности за свою страну.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Многие из поэтов не вернулись с войны, но остались талантливые стихи, память о тех кровавых днях.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«Певец боевой молодости» -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К. М. Симонов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4525963" cy="4525963"/>
          </a:xfrm>
        </p:spPr>
      </p:pic>
      <p:sp>
        <p:nvSpPr>
          <p:cNvPr id="5" name="TextBox 4"/>
          <p:cNvSpPr txBox="1"/>
          <p:nvPr/>
        </p:nvSpPr>
        <p:spPr>
          <a:xfrm>
            <a:off x="5004048" y="1628800"/>
            <a:ext cx="388843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Военная лирика К. Симонова – головокружительный пик его поэзии, где сплавилось воедино всё: война, любовь, Родина, зрелость.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«Жди меня»,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«Если дорог тебе твой дом»,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«Майор привез мальчишку на лафете»,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«Ты помнишь, Алёша, дороги Смоленщины»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«Ты помнишь, Алёша, дороги Смоленщины»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первые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особенно тяжелые,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месяцы войны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наши войска отступали, оставляя врагу села и города, было написано стихотворение,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посвященное другу Симонова, поэту Алексею Суркову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 этом замечательном лирическом повествовании, столь кратком по количеству строк и столь емком по силе чувств и мыслей, говорилось о России, о русских женщинах, но я, армянин, отступавший по украинской земле, пережил совершенно те же чувства... Это лишний раз подтверждает ту простую и глубокую мысль, что истинно национальное одновременно и интернационально,» - ветеран Великой Отечественной Маршал Советского Союза Баграмян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Словарная работа: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902824" cy="5445224"/>
          </a:xfrm>
        </p:spPr>
        <p:txBody>
          <a:bodyPr>
            <a:normAutofit fontScale="550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Кринка</a:t>
            </a:r>
            <a:r>
              <a:rPr lang="ru-RU" sz="4500" i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глиняный горшок для молока.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Тракт </a:t>
            </a:r>
            <a:r>
              <a:rPr lang="ru-RU" sz="4500" i="1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большая проезжая дорога.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Погост</a:t>
            </a:r>
            <a:r>
              <a:rPr lang="ru-RU" sz="4500" i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это церковь с прилегающим участком и кладбищем, в стороне от села.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err="1" smtClean="0">
                <a:latin typeface="Times New Roman" pitchFamily="18" charset="0"/>
                <a:cs typeface="Times New Roman" pitchFamily="18" charset="0"/>
              </a:rPr>
              <a:t>Окóлица</a:t>
            </a: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i="1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изгородь вокруг всего селения.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Миром</a:t>
            </a:r>
            <a:r>
              <a:rPr lang="ru-RU" sz="45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означает «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сообща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Просёлок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— грунтовая дорога между небольшими населенными пунктами.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err="1" smtClean="0">
                <a:latin typeface="Times New Roman" pitchFamily="18" charset="0"/>
                <a:cs typeface="Times New Roman" pitchFamily="18" charset="0"/>
              </a:rPr>
              <a:t>Салóп</a:t>
            </a: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— широкое женское пальто особого фасона.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err="1" smtClean="0">
                <a:latin typeface="Times New Roman" pitchFamily="18" charset="0"/>
                <a:cs typeface="Times New Roman" pitchFamily="18" charset="0"/>
              </a:rPr>
              <a:t>Плúсовый</a:t>
            </a:r>
            <a:r>
              <a:rPr lang="ru-RU" sz="4500" i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— сделанный из хлопчатобумажной ткани, напоминающей бархат.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500" b="1" i="1" u="sng" dirty="0" err="1" smtClean="0">
                <a:latin typeface="Times New Roman" pitchFamily="18" charset="0"/>
                <a:cs typeface="Times New Roman" pitchFamily="18" charset="0"/>
              </a:rPr>
              <a:t>Пáжить</a:t>
            </a:r>
            <a:r>
              <a:rPr lang="ru-RU" sz="4500" b="1" i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— пастбище, место, где пасут скот.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700808"/>
            <a:ext cx="3384376" cy="4608512"/>
          </a:xfrm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536408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Давиду Самуиловичу Самойлову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(его настоящая фамилия Кауфман) было двадцать лет, когда началась война. Он - поэт "военного" поколения. В 21 год он ушел на войну, в ее жестокий быт, о чем он через много лет вспомнит: Прошел Самойлов, пулеметчик, а затем комвзвода разведки, от Вязьмы до Берлина. За время войны почти не писал: не до этого было. Первую книгу он выпустил только спустя тринадцать лет после войны. В 1963 году он выпустил следующую книгу, которая называлась «Второй перевал». Она открывалась стихотворением, которое стало художественным паролем всего творчества Самойлова, — «Сороковые».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стихотворений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«Ты помнишь, Алёша…» «Сороковые»;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выучить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наизусть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ваше любимое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стихотворении о ВОВ.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380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Великая Отечественная война в стихотворениях русских поэтов.</vt:lpstr>
      <vt:lpstr>Слайд 2</vt:lpstr>
      <vt:lpstr>ВОВ и поэзия:</vt:lpstr>
      <vt:lpstr>«Певец боевой молодости» -  К. М. Симонов</vt:lpstr>
      <vt:lpstr>«Ты помнишь, Алёша, дороги Смоленщины»</vt:lpstr>
      <vt:lpstr>Словарная работа:</vt:lpstr>
      <vt:lpstr>Слайд 7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15. 02. 17. Великая Отечественная война в стихотворениях русских поэтов.</dc:title>
  <dc:creator>Юлия Николаевна</dc:creator>
  <cp:lastModifiedBy>dns</cp:lastModifiedBy>
  <cp:revision>8</cp:revision>
  <dcterms:created xsi:type="dcterms:W3CDTF">2017-02-14T14:08:34Z</dcterms:created>
  <dcterms:modified xsi:type="dcterms:W3CDTF">2022-02-17T16:31:36Z</dcterms:modified>
</cp:coreProperties>
</file>