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ea typeface="PMingLiU-ExtB" pitchFamily="18" charset="-120"/>
                <a:cs typeface="Times New Roman" pitchFamily="18" charset="0"/>
              </a:rPr>
              <a:t>Двадцать шестое октября.</a:t>
            </a:r>
            <a:br>
              <a:rPr lang="ru-RU" b="1" dirty="0" smtClean="0">
                <a:latin typeface="Times New Roman" pitchFamily="18" charset="0"/>
                <a:ea typeface="PMingLiU-ExtB" pitchFamily="18" charset="-12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ea typeface="PMingLiU-ExtB" pitchFamily="18" charset="-120"/>
                <a:cs typeface="Times New Roman" pitchFamily="18" charset="0"/>
              </a:rPr>
              <a:t>Классная работа.</a:t>
            </a:r>
            <a:endParaRPr lang="ru-RU" b="1" dirty="0">
              <a:latin typeface="Times New Roman" pitchFamily="18" charset="0"/>
              <a:ea typeface="PMingLiU-ExtB" pitchFamily="18" charset="-12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вы справились с домашним заданием?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0025 - копия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63345" y="1600200"/>
            <a:ext cx="3017309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564904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Проверочная работа.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435280" cy="52578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разговор двух или нескольких лиц.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Знаки препинания в </a:t>
            </a: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? .</a:t>
            </a:r>
            <a:endParaRPr lang="ru-RU" sz="4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Слова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каждого лица в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пишутся с новой строки. Перед ними ставится тире.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реплика сопровождается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словами автора, ставятся те же знаки препинания, что и при прямой речи (но без кавычек).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Например.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– Привет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Миша!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Привет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Саша!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твои дела? — спросил Миша.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Хорошо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— ответил Саша.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** Часто в словах автора и в прямой речи, и в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используются глаголы «говорения»: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говорить, сказать, посоветовать, попросить, ответить, подумать, размышлять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 др.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Диалог.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Рассмотрим теорию на с. 65 в учебнике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Рассмотрим упражнение 128.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Составьте и запишите диалог на тему: «Знакомство с новым другом». Будьте внимательны при расстановке знаков препинания.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Выполним упражнение 130.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9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пр. 129</a:t>
            </a:r>
            <a:endParaRPr lang="ru-RU" sz="9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36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Двадцать шестое октября. Классная работа.</vt:lpstr>
      <vt:lpstr>Как вы справились с домашним заданием?</vt:lpstr>
      <vt:lpstr>Проверочная работа.</vt:lpstr>
      <vt:lpstr>?</vt:lpstr>
      <vt:lpstr>Диалог.</vt:lpstr>
      <vt:lpstr>Рассмотрим теорию на с. 65 в учебнике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Двадцать шестое октября. Классная работа.</dc:title>
  <dc:creator>Юлия Николаевна</dc:creator>
  <cp:lastModifiedBy>dns</cp:lastModifiedBy>
  <cp:revision>2</cp:revision>
  <dcterms:created xsi:type="dcterms:W3CDTF">2017-10-25T14:40:53Z</dcterms:created>
  <dcterms:modified xsi:type="dcterms:W3CDTF">2017-10-25T14:55:39Z</dcterms:modified>
</cp:coreProperties>
</file>