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5" r:id="rId5"/>
    <p:sldId id="260" r:id="rId6"/>
    <p:sldId id="266" r:id="rId7"/>
    <p:sldId id="267" r:id="rId8"/>
    <p:sldId id="268" r:id="rId9"/>
    <p:sldId id="269" r:id="rId10"/>
    <p:sldId id="258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Шестнадцатое января.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 29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151 (заполнить таблицу примерами)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Образуйте от выделенных существительных прилагательные, объясните выбор Н-НН.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кожи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кофта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шерсти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островок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песка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фартук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льна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хлеб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ржи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чашка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глины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склад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дров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Списать, вставить пропущенные буквы, объяснить графически выбор орфограммы: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наряде,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Дворц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..вой площади,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кольц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..вой дороге, беж..вый цвет,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глянц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..вый журнал.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Образуйте прилагательные от существительных, выделите словообразовательные суффиксы: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сон, станция, солома, утка, песок, нефть.</a:t>
            </a:r>
          </a:p>
          <a:p>
            <a:pPr marL="514350" indent="-514350"/>
            <a:endParaRPr lang="ru-RU" dirty="0" smtClean="0"/>
          </a:p>
          <a:p>
            <a:pPr marL="514350" indent="-51435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вы думаете, почему в одних прилагательных пишется одна буква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а в других - две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64096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 – НН в суффиксах прилагательных.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сколько же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пишется в суффиксах кратких прилагательных?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кратких прилагательных пишется столько же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сколько и в полных</a:t>
            </a:r>
            <a:r>
              <a:rPr lang="ru-RU" dirty="0" smtClean="0"/>
              <a:t>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Тума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ая даль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даль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тума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ая вещь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вещь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це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а,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ветр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ая погода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погода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ветр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Здесь Н – часть корня!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ello_html_7800ad2c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74"/>
            <a:ext cx="721523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Списать, вставить пропущенные буквы, объяснить графически выбор орфограммы: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ветре..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погода.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..ой ветер проносится над головой.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..ой стеной.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друг, кто честен и прям.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почувствовал пря..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запах.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Старшина Пономарёв сидел на земля..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Тает в небе журавли..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крик.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Роняет лес багря..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свой убор.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268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Шестнадцатое января. Классная работа.</vt:lpstr>
      <vt:lpstr>Проверка домашнего задания.</vt:lpstr>
      <vt:lpstr>Списать, вставить пропущенные буквы, объяснить графически выбор орфограммы:</vt:lpstr>
      <vt:lpstr>Образуйте прилагательные от существительных, выделите словообразовательные суффиксы:</vt:lpstr>
      <vt:lpstr>Н – НН в суффиксах прилагательных.</vt:lpstr>
      <vt:lpstr>Слайд 6</vt:lpstr>
      <vt:lpstr>А сколько же н пишется в суффиксах кратких прилагательных?</vt:lpstr>
      <vt:lpstr>Здесь Н – часть корня!</vt:lpstr>
      <vt:lpstr>Списать, вставить пропущенные буквы, объяснить графически выбор орфограммы:</vt:lpstr>
      <vt:lpstr>Домашнее задание:</vt:lpstr>
      <vt:lpstr>Образуйте от выделенных существительных прилагательные, объясните выбор Н-НН.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Семнадцатое января. Классная работа.</dc:title>
  <dc:creator>Юлия Николаевна</dc:creator>
  <cp:lastModifiedBy>dns</cp:lastModifiedBy>
  <cp:revision>9</cp:revision>
  <dcterms:created xsi:type="dcterms:W3CDTF">2018-01-16T12:08:46Z</dcterms:created>
  <dcterms:modified xsi:type="dcterms:W3CDTF">2022-02-21T15:31:37Z</dcterms:modified>
</cp:coreProperties>
</file>