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40768"/>
            <a:ext cx="8892480" cy="266429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Александр Александрович Блок. «Россия»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8" y="274638"/>
            <a:ext cx="2602632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64088" y="1124744"/>
            <a:ext cx="3181105" cy="4525963"/>
          </a:xfrm>
        </p:spPr>
      </p:pic>
      <p:sp>
        <p:nvSpPr>
          <p:cNvPr id="5" name="TextBox 4"/>
          <p:cNvSpPr txBox="1"/>
          <p:nvPr/>
        </p:nvSpPr>
        <p:spPr>
          <a:xfrm>
            <a:off x="179512" y="260648"/>
            <a:ext cx="511256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Александр Александрович Блок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родился 16 ноября 1880 года в семье старой русской интеллигенции.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Дедушка Александра,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Андрей Бекетов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был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ректором Санкт-Петербургского университета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Мать,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Александра Андреевна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 раннего детства прививала мальчику любовь к науке и литературе.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Отец, варшавский юрист немецкого происхождения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Александр Львович Блок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прожил в семье недолго, родители развелись, когда Блоку было 9 лет.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мать вышла замуж за гвардейского офицера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Франца Феликсовича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Кублицкого-Пиоттух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404664"/>
            <a:ext cx="4762872" cy="499715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Новая семья переехала в Петербург. Там юный Блок оканчивает гимназию, после чего поступает на юридический факультет петербургского университета. Поняв, что юридическая наука ему не интересна, он переводится на славяно-русское отделение историко-филологического факультета</a:t>
            </a:r>
            <a:endParaRPr lang="ru-RU" dirty="0"/>
          </a:p>
        </p:txBody>
      </p:sp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772816"/>
            <a:ext cx="3682729" cy="45514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420888"/>
            <a:ext cx="8028384" cy="443711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230425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Своё первое стихотворение поэт написал в 5лет. Если рассматривать творчество Блока в целом, то можно сказать, что оно пропитано патриотизмом, чувством справедливости, верой в мирную жизнь.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1903 году Блок женился на Любови Менделеевой, дочери Д. И. Менделеева, именно ей он посвятил свою первую книгу стихов «Стихи о Прекрасной Даме».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324036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Блока можно считать истинным патриотом России, он не жалел ни сил, ни времени, ни денег ради светлого будущего своей России.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концу своей жизни писатель жил очень бедно, он умер 7 августа 1921года. Поэт был похоронен на Смоленском кладбище, а со временем прах Блока был перезахоронен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Волковском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кладбище.</a:t>
            </a:r>
          </a:p>
          <a:p>
            <a:endParaRPr lang="ru-RU" dirty="0"/>
          </a:p>
        </p:txBody>
      </p:sp>
      <p:pic>
        <p:nvPicPr>
          <p:cNvPr id="4" name="Рисунок 3" descr="aleksandr_aleksandrovich_bl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206199"/>
            <a:ext cx="3816424" cy="365180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Стихотворение «Россия»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Произведение написано 18 октября 1908. Этот период в жизни Александра Александровича Блока был особенно плодотворен. Тогда он говорил, что посвящает всю свою жизнь Родине, что все его стихи о России.</a:t>
            </a:r>
          </a:p>
          <a:p>
            <a:r>
              <a:rPr lang="ru-RU" dirty="0" smtClean="0"/>
              <a:t>Для А. Блока Россия – и мать, и жена, и невеста.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выучить стихотворение А. Блока «Россия» наизусть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298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Александр Александрович Блок. «Россия»</vt:lpstr>
      <vt:lpstr>Слайд 2</vt:lpstr>
      <vt:lpstr>Слайд 3</vt:lpstr>
      <vt:lpstr>Слайд 4</vt:lpstr>
      <vt:lpstr>Слайд 5</vt:lpstr>
      <vt:lpstr>Стихотворение «Россия»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03. 17 Александр Александрович Блок. «Россия»</dc:title>
  <dc:creator>Юлия Николаевна</dc:creator>
  <cp:lastModifiedBy>dns</cp:lastModifiedBy>
  <cp:revision>4</cp:revision>
  <dcterms:created xsi:type="dcterms:W3CDTF">2017-03-02T15:00:03Z</dcterms:created>
  <dcterms:modified xsi:type="dcterms:W3CDTF">2022-02-21T15:32:25Z</dcterms:modified>
</cp:coreProperties>
</file>