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infourok.ru/go.html?href=http://slovari.yandex.ru/~%D0%BA%D0%BD%D0%B8%D0%B3%D0%B8/%D0%A1%D0%BB%D0%BE%D0%B2%D0%B0%D1%80%D1%8C%20%D0%B8%D0%B7%D0%BE%D0%B1%D1%80%D0%B0%D0%B7%D0%B8%D1%82%D0%B5%D0%BB%D1%8C%D0%BD%D0%BE%D0%B3%D0%BE%20%D0%B8%D1%81%D0%BA%D1%83%D1%81%D1%81%D1%82%D0%B2%D0%B0/%D0%96%D0%B0%D0%BD%D1%80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Поэзия родной природы.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mp2r6A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895600"/>
            <a:ext cx="6408712" cy="3962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85010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век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золотой век русской литературы.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8964488" cy="47853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Родная природа всегда вдохновляла поэтов. Неяркий русский пейзаж преображается под их пером и, являясь всякий раз по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новому, волнует, удивляет нас.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Анализ стихотворения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Ф. И. Тютчева «Осенний вечер»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89248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Какие чувства передает Ф.И.Тютчев, описывая осенний вечер?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Как вы объясните слова: умильная, таинственная, ущерб, изнеможение, кроткая?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Какие выразительные средства использует Тютчев?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Можно ли сказать, что, рисуя осенний вечер, поэт открывает нам собственные переживания тихой радости, грусти, умиления, спокойствия, умиротворения перед тем, что он видит вокруг?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Что, по мнению Тютчева, происходит с приходом осени?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Попробуйте подобрать цветовую гамму, чтобы передать это настроение.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Стихотворение не просто показывает определенное состояние природы. </a:t>
            </a:r>
            <a:r>
              <a:rPr lang="ru-RU" cap="all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айдите сравнение, которое является его основой.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Анализ стихотворения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С. Пушкина «Цветы последние милей...»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1.С какой порой связано это стихотворения?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2.Каким чувством пронизаны строки?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Какие выразительные средства использует Пушкин?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Какие чувства подчеркивают эпитеты данного стихотворения?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5.Как вы думаете, почему последние цветы кажутся поэту милей?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Какая мысль поэта воплощена в стихотворении?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Анализ стихотворения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М. Ю. Лермонтова «Осень»</a:t>
            </a:r>
            <a:r>
              <a:rPr lang="ru-RU" i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А каковы наблюдения Лермонтова над поведением, жизнью природы в осеннюю пору? Что изменяется в его собственном настроении?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Как ритм, рифмы стихотворения помогают нам передать настроения поэта?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Какие выразительные средства использует Лермонтов?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Как ведут себя люди и звери? Передает ли все это вместе настроение поэта?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Какое же оно? Угадывается ли оно в связи с тем, как М.Ю. Лермонтов описывает окружающий мир природы?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Какая мысль поэта воплощена в стихотворении?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стихотворения Фета «Первый ландыш»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Как оживает природа весной?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Как это отражается на настроении человека? Понаблюдайте, вслушайтесь в перемены, замеченные поэтом.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Какие сравнения использует А.Фет при описании первого ландыша?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Какие интонации сопровождают слова и словосочетания: девственная нега, первый луч, воспламеняющей весны, избыток жизни молодой?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Чтение стихотворения А. Н.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Майкова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«Поле зыблется цветами...»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 какой порой связано это стихотворения?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2.Каким чувством пронизаны строки?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 оживает природа весной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Майкова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Как это отражается на настроении человека?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4.Какие выразительные средства использует Майков?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Какая мысль поэта воплощена в стихотворении?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объединяет все эти стихи?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называется описание природы?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Пейзаж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жанр или отдельное произведение искусства, предметом которого является изображение природы, ее преображение и выражение отношения художника к окружающей его среде.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Художники изображают пейзаж с помощью красок, а поэты рисуют словами.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выучить одно стихотворение наизусть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420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Поэзия родной природы. </vt:lpstr>
      <vt:lpstr>XIX век – золотой век русской литературы. </vt:lpstr>
      <vt:lpstr>Анализ стихотворения  Ф. И. Тютчева «Осенний вечер» </vt:lpstr>
      <vt:lpstr>Анализ стихотворения  А. С. Пушкина «Цветы последние милей...»</vt:lpstr>
      <vt:lpstr>Анализ стихотворения  М. Ю. Лермонтова «Осень» </vt:lpstr>
      <vt:lpstr>Чтение стихотворения Фета «Первый ландыш» </vt:lpstr>
      <vt:lpstr>Чтение стихотворения А. Н. Майкова «Поле зыблется цветами...»</vt:lpstr>
      <vt:lpstr>Что объединяет все эти стихи? 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 02. 17 Поэзия родной природы. </dc:title>
  <dc:creator>Юлия Николаевна</dc:creator>
  <cp:lastModifiedBy>dns</cp:lastModifiedBy>
  <cp:revision>7</cp:revision>
  <dcterms:created xsi:type="dcterms:W3CDTF">2017-02-07T07:05:32Z</dcterms:created>
  <dcterms:modified xsi:type="dcterms:W3CDTF">2022-02-21T15:33:21Z</dcterms:modified>
</cp:coreProperties>
</file>