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3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A3A5-B35F-4BAB-847E-AF8264AE5B8E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DBBE-C118-473E-B9AF-31F872FC2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300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A3A5-B35F-4BAB-847E-AF8264AE5B8E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DBBE-C118-473E-B9AF-31F872FC2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370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A3A5-B35F-4BAB-847E-AF8264AE5B8E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DBBE-C118-473E-B9AF-31F872FC2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941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A3A5-B35F-4BAB-847E-AF8264AE5B8E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DBBE-C118-473E-B9AF-31F872FC2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438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A3A5-B35F-4BAB-847E-AF8264AE5B8E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DBBE-C118-473E-B9AF-31F872FC2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068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A3A5-B35F-4BAB-847E-AF8264AE5B8E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DBBE-C118-473E-B9AF-31F872FC2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924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A3A5-B35F-4BAB-847E-AF8264AE5B8E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DBBE-C118-473E-B9AF-31F872FC2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843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A3A5-B35F-4BAB-847E-AF8264AE5B8E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DBBE-C118-473E-B9AF-31F872FC2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89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A3A5-B35F-4BAB-847E-AF8264AE5B8E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DBBE-C118-473E-B9AF-31F872FC2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786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A3A5-B35F-4BAB-847E-AF8264AE5B8E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DBBE-C118-473E-B9AF-31F872FC2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34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A3A5-B35F-4BAB-847E-AF8264AE5B8E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DBBE-C118-473E-B9AF-31F872FC2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33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5A3A5-B35F-4BAB-847E-AF8264AE5B8E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1DBBE-C118-473E-B9AF-31F872FC28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4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5elementum.ru/human/aleksandr-pushkin-on-pobedil-i-vremja-i-prostranstvo/" TargetMode="External"/><Relationship Id="rId7" Type="http://schemas.openxmlformats.org/officeDocument/2006/relationships/image" Target="../media/image16.emf"/><Relationship Id="rId2" Type="http://schemas.openxmlformats.org/officeDocument/2006/relationships/hyperlink" Target="https://www.namvd.ru/dve-babushki-poeta-aleksandr-pushkin-nyane-stih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hyperlink" Target="https://www.vokrug.tv/person/show/aleksandr_pushkin/" TargetMode="External"/><Relationship Id="rId4" Type="http://schemas.openxmlformats.org/officeDocument/2006/relationships/hyperlink" Target="https://odin.ru/news/?id=5656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orage.inovaco.ru/media/cache/60/bd/b2/db/f9/67/60bdb2dbf96762592e5537fc94d638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" y="29"/>
            <a:ext cx="4724400" cy="654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02146" y="1116676"/>
            <a:ext cx="519684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ru-RU" sz="3600" b="1" i="0" dirty="0" smtClean="0">
                <a:solidFill>
                  <a:srgbClr val="002060"/>
                </a:solidFill>
                <a:effectLst/>
                <a:latin typeface="Trebuchet MS" panose="020B0603020202020204" pitchFamily="34" charset="0"/>
              </a:rPr>
              <a:t>Пушкин Александр Сергеевич </a:t>
            </a:r>
          </a:p>
          <a:p>
            <a:pPr algn="ctr" fontAlgn="base"/>
            <a:r>
              <a:rPr lang="ru-RU" sz="3600" b="1" i="0" dirty="0" smtClean="0">
                <a:solidFill>
                  <a:srgbClr val="002060"/>
                </a:solidFill>
                <a:effectLst/>
                <a:latin typeface="Trebuchet MS" panose="020B0603020202020204" pitchFamily="34" charset="0"/>
              </a:rPr>
              <a:t>(1799 - 1837 гг.)</a:t>
            </a:r>
            <a:endParaRPr lang="ru-RU" sz="3600" b="1" i="0" dirty="0">
              <a:solidFill>
                <a:srgbClr val="002060"/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7" name="Текст 5"/>
          <p:cNvSpPr txBox="1">
            <a:spLocks/>
          </p:cNvSpPr>
          <p:nvPr/>
        </p:nvSpPr>
        <p:spPr bwMode="auto">
          <a:xfrm>
            <a:off x="8790754" y="5263487"/>
            <a:ext cx="2871940" cy="1610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34290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68580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02870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37160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2880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8600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74320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20040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1600" dirty="0">
                <a:solidFill>
                  <a:schemeClr val="accent3">
                    <a:lumMod val="50000"/>
                  </a:schemeClr>
                </a:solidFill>
                <a:latin typeface="Century Schoolbook"/>
              </a:rPr>
              <a:t>Зверева М.А</a:t>
            </a:r>
            <a:r>
              <a:rPr lang="ru-RU" altLang="ru-RU" sz="1600" dirty="0" smtClean="0">
                <a:solidFill>
                  <a:schemeClr val="accent3">
                    <a:lumMod val="50000"/>
                  </a:schemeClr>
                </a:solidFill>
                <a:latin typeface="Century Schoolbook"/>
              </a:rPr>
              <a:t>.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1600" dirty="0" smtClean="0">
                <a:solidFill>
                  <a:schemeClr val="accent3">
                    <a:lumMod val="50000"/>
                  </a:schemeClr>
                </a:solidFill>
                <a:latin typeface="Century Schoolbook"/>
              </a:rPr>
              <a:t>Учитель начальных классов</a:t>
            </a:r>
            <a:endParaRPr lang="ru-RU" altLang="ru-RU" sz="1600" dirty="0">
              <a:solidFill>
                <a:schemeClr val="accent3">
                  <a:lumMod val="50000"/>
                </a:schemeClr>
              </a:solidFill>
              <a:latin typeface="Century Schoolbook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1600" dirty="0">
                <a:solidFill>
                  <a:schemeClr val="accent3">
                    <a:lumMod val="50000"/>
                  </a:schemeClr>
                </a:solidFill>
                <a:latin typeface="Century Schoolbook"/>
              </a:rPr>
              <a:t>МОБУ «Знаменская СОШ»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1600" dirty="0">
                <a:solidFill>
                  <a:schemeClr val="accent3">
                    <a:lumMod val="50000"/>
                  </a:schemeClr>
                </a:solidFill>
                <a:latin typeface="Century Schoolbook"/>
              </a:rPr>
              <a:t>Республика Марий Эл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1600" dirty="0" smtClean="0">
                <a:solidFill>
                  <a:schemeClr val="accent3">
                    <a:lumMod val="50000"/>
                  </a:schemeClr>
                </a:solidFill>
                <a:latin typeface="Century Schoolbook"/>
              </a:rPr>
              <a:t>2021г</a:t>
            </a:r>
            <a:r>
              <a:rPr lang="ru-RU" altLang="ru-RU" sz="1600" dirty="0">
                <a:solidFill>
                  <a:schemeClr val="accent3">
                    <a:lumMod val="50000"/>
                  </a:schemeClr>
                </a:solidFill>
                <a:latin typeface="Century Schoolbook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6557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9002"/>
            <a:ext cx="4373880" cy="70167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Интернет-источник: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3279" y="1817971"/>
            <a:ext cx="10515600" cy="4351338"/>
          </a:xfrm>
        </p:spPr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  <a:hlinkClick r:id="rId2"/>
              </a:rPr>
              <a:t>https://www.namvd.ru/dve-babushki-poeta-aleksandr-pushkin-nyane-stih/</a:t>
            </a:r>
            <a:endParaRPr lang="ru-RU" sz="18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2501523"/>
            <a:ext cx="9204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https://5elementum.ru/human/aleksandr-pushkin-on-pobedil-i-vremja-i-prostranstvo/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65900" y="3159076"/>
            <a:ext cx="32326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https://odin.ru/news/?id=56568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65900" y="1291529"/>
            <a:ext cx="5561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https://www.vokrug.tv/person/show/aleksandr_pushkin</a:t>
            </a:r>
            <a:r>
              <a:rPr lang="en-US" dirty="0" smtClean="0">
                <a:hlinkClick r:id="rId5"/>
              </a:rPr>
              <a:t>/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6068" y="3759551"/>
            <a:ext cx="1698745" cy="25714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42702" y="3759551"/>
            <a:ext cx="1879076" cy="265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04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4038600" y="919792"/>
            <a:ext cx="7331616" cy="640381"/>
          </a:xfrm>
          <a:prstGeom prst="rect">
            <a:avLst/>
          </a:prstGeom>
        </p:spPr>
      </p:pic>
      <p:pic>
        <p:nvPicPr>
          <p:cNvPr id="6" name="Picture 2" descr="http://storage.inovaco.ru/media/cache/60/bd/b2/db/f9/67/60bdb2dbf96762592e5537fc94d638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51" y="365125"/>
            <a:ext cx="3863833" cy="535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lum bright="-20000" contrast="40000"/>
          </a:blip>
          <a:stretch>
            <a:fillRect/>
          </a:stretch>
        </p:blipFill>
        <p:spPr>
          <a:xfrm>
            <a:off x="4056100" y="1560173"/>
            <a:ext cx="7296616" cy="10743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lum bright="-20000" contrast="40000"/>
          </a:blip>
          <a:stretch>
            <a:fillRect/>
          </a:stretch>
        </p:blipFill>
        <p:spPr>
          <a:xfrm>
            <a:off x="4038600" y="2634519"/>
            <a:ext cx="7302510" cy="278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31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4610040" y="3979598"/>
            <a:ext cx="6865680" cy="27348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</p:pic>
      <p:sp>
        <p:nvSpPr>
          <p:cNvPr id="4" name="AutoShape 2" descr="Усадьба села Захарово, расположенна на территории Одинцовского городского округа, великий русский поэт Александр Сергеевич Пушкин проживал здесь с 1806 по 1810 годы, В усадьбе Захарово ежегодно в первое воскресенье июня проходит Пушкинский празд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Усадьба села Захарово, расположенна на территории Одинцовского городского округа, великий русский поэт Александр Сергеевич Пушкин проживал здесь с 1806 по 1810 годы, В усадьбе Захарово ежегодно в первое воскресенье июня проходит Пушкинский праздн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44463"/>
            <a:ext cx="7620000" cy="403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89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3772" y="139461"/>
            <a:ext cx="5163107" cy="620514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821682" y="2549534"/>
            <a:ext cx="553211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002060"/>
                </a:solidFill>
                <a:effectLst/>
                <a:latin typeface="Open Sans"/>
              </a:rPr>
              <a:t>Мария Алексеевна Ганнибал, бабушка Пушкина. </a:t>
            </a:r>
          </a:p>
          <a:p>
            <a:r>
              <a:rPr lang="ru-RU" sz="2800" b="0" i="0" dirty="0" smtClean="0">
                <a:solidFill>
                  <a:srgbClr val="002060"/>
                </a:solidFill>
                <a:effectLst/>
                <a:latin typeface="Open Sans"/>
              </a:rPr>
              <a:t>Конец 1770-х – 1780-е.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0" y="5998548"/>
            <a:ext cx="7730624" cy="775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62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i1.wp.com/aromatyschastya.ru/img/2018/04/arina-rodinov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463" y="189769"/>
            <a:ext cx="6629177" cy="498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1623000" y="5454915"/>
            <a:ext cx="7932480" cy="100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28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838200" y="4008539"/>
            <a:ext cx="6697741" cy="2849461"/>
          </a:xfrm>
          <a:prstGeom prst="rect">
            <a:avLst/>
          </a:prstGeom>
        </p:spPr>
      </p:pic>
      <p:sp>
        <p:nvSpPr>
          <p:cNvPr id="5" name="AutoShape 2" descr="https://s1.livelib.ru/boocover/1000018236/o/9842/Aleksandr_Pushkin__Evgenij_Onegin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6055" y="416382"/>
            <a:ext cx="3939827" cy="6441618"/>
          </a:xfrm>
          <a:prstGeom prst="rect">
            <a:avLst/>
          </a:prstGeom>
        </p:spPr>
      </p:pic>
      <p:pic>
        <p:nvPicPr>
          <p:cNvPr id="7" name="Picture 2" descr="http://storage.inovaco.ru/media/cache/60/bd/b2/db/f9/67/60bdb2dbf96762592e5537fc94d638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711" y="416382"/>
            <a:ext cx="2401385" cy="3329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59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3559396" y="676871"/>
            <a:ext cx="8419244" cy="4617502"/>
          </a:xfrm>
          <a:prstGeom prst="rect">
            <a:avLst/>
          </a:prstGeom>
        </p:spPr>
      </p:pic>
      <p:pic>
        <p:nvPicPr>
          <p:cNvPr id="5" name="Picture 2" descr="http://storage.inovaco.ru/media/cache/60/bd/b2/db/f9/67/60bdb2dbf96762592e5537fc94d638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226"/>
            <a:ext cx="3559396" cy="493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6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2947330" y="0"/>
            <a:ext cx="9216063" cy="5714999"/>
          </a:xfrm>
          <a:prstGeom prst="rect">
            <a:avLst/>
          </a:prstGeom>
        </p:spPr>
      </p:pic>
      <p:pic>
        <p:nvPicPr>
          <p:cNvPr id="5" name="Picture 2" descr="http://storage.inovaco.ru/media/cache/60/bd/b2/db/f9/67/60bdb2dbf96762592e5537fc94d638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01234" cy="554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56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9960" y="330516"/>
            <a:ext cx="10515600" cy="1325563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Вопросы: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6080" y="1520825"/>
            <a:ext cx="10515600" cy="4351338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1.Когда родился Пушкин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?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Что значит предложение: «Пушкин вошёл в жизнь </a:t>
            </a:r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празднично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?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»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На каком языке говорили в семье Пушкина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?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Когда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А.С.Пушкин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стал сочинять стихи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?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Кто учил его писать по-русски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?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Кто ему рассказывал сказки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?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Picture 2" descr="http://storage.inovaco.ru/media/cache/60/bd/b2/db/f9/67/60bdb2dbf96762592e5537fc94d638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55" y="176210"/>
            <a:ext cx="2401385" cy="3329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06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99</Words>
  <Application>Microsoft Office PowerPoint</Application>
  <PresentationFormat>Широкоэкранный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Century Schoolbook</vt:lpstr>
      <vt:lpstr>Open Sans</vt:lpstr>
      <vt:lpstr>Trebuchet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Вопросы:</vt:lpstr>
      <vt:lpstr>Интернет-источник: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15</cp:revision>
  <dcterms:created xsi:type="dcterms:W3CDTF">2021-10-05T16:56:58Z</dcterms:created>
  <dcterms:modified xsi:type="dcterms:W3CDTF">2022-02-21T18:37:20Z</dcterms:modified>
</cp:coreProperties>
</file>