
<file path=[Content_Types].xml><?xml version="1.0" encoding="utf-8"?>
<Types xmlns="http://schemas.openxmlformats.org/package/2006/content-types">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21.02.2022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pPr/>
              <a:t>21.02.2022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Проект по английскому языку</a:t>
            </a:r>
            <a:br>
              <a:rPr lang="ru-RU" dirty="0" smtClean="0"/>
            </a:br>
            <a:r>
              <a:rPr lang="en-US" dirty="0" smtClean="0"/>
              <a:t>my family</a:t>
            </a:r>
            <a:r>
              <a:rPr lang="ru-RU" dirty="0" smtClean="0"/>
              <a:t/>
            </a:r>
            <a:br>
              <a:rPr lang="ru-RU" dirty="0" smtClean="0"/>
            </a:br>
            <a:r>
              <a:rPr lang="ru-RU" dirty="0" smtClean="0"/>
              <a:t>моя семья</a:t>
            </a:r>
            <a:endParaRPr lang="ru-RU" dirty="0"/>
          </a:p>
        </p:txBody>
      </p:sp>
      <p:sp>
        <p:nvSpPr>
          <p:cNvPr id="3" name="Подзаголовок 2"/>
          <p:cNvSpPr>
            <a:spLocks noGrp="1"/>
          </p:cNvSpPr>
          <p:nvPr>
            <p:ph type="subTitle" idx="1"/>
          </p:nvPr>
        </p:nvSpPr>
        <p:spPr>
          <a:xfrm>
            <a:off x="571472" y="3286124"/>
            <a:ext cx="7854696" cy="1752600"/>
          </a:xfrm>
        </p:spPr>
        <p:txBody>
          <a:bodyPr>
            <a:normAutofit/>
          </a:bodyPr>
          <a:lstStyle/>
          <a:p>
            <a:r>
              <a:rPr lang="ru-RU" sz="3600" dirty="0" smtClean="0"/>
              <a:t>Ученицы </a:t>
            </a:r>
            <a:r>
              <a:rPr lang="ru-RU" sz="3600" dirty="0" smtClean="0"/>
              <a:t>5 </a:t>
            </a:r>
            <a:r>
              <a:rPr lang="ru-RU" sz="3600" dirty="0" smtClean="0"/>
              <a:t>А </a:t>
            </a:r>
            <a:r>
              <a:rPr lang="ru-RU" sz="3600" dirty="0" smtClean="0"/>
              <a:t>класса </a:t>
            </a:r>
          </a:p>
          <a:p>
            <a:r>
              <a:rPr lang="ru-RU" sz="3600" dirty="0" err="1" smtClean="0"/>
              <a:t>Аброськиной</a:t>
            </a:r>
            <a:r>
              <a:rPr lang="ru-RU" sz="3600" dirty="0" smtClean="0"/>
              <a:t> Валерии</a:t>
            </a:r>
            <a:endParaRPr lang="ru-RU" sz="3600" dirty="0"/>
          </a:p>
        </p:txBody>
      </p:sp>
    </p:spTree>
    <p:extLst>
      <p:ext uri="{BB962C8B-B14F-4D97-AF65-F5344CB8AC3E}">
        <p14:creationId xmlns:p14="http://schemas.microsoft.com/office/powerpoint/2010/main" xmlns="" val="144412497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Илья\Downloads\img15.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71600" y="404664"/>
            <a:ext cx="7416824" cy="597666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275856" y="908720"/>
            <a:ext cx="2664296" cy="648072"/>
          </a:xfrm>
          <a:prstGeom prst="rect">
            <a:avLst/>
          </a:prstGeom>
          <a:solidFill>
            <a:srgbClr val="FFCC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Monotype Corsiva" panose="03010101010201010101" pitchFamily="66" charset="0"/>
              </a:rPr>
              <a:t>My family</a:t>
            </a:r>
            <a:endParaRPr lang="ru-RU" sz="4800" dirty="0">
              <a:solidFill>
                <a:schemeClr val="tx1"/>
              </a:solidFill>
              <a:latin typeface="Monotype Corsiva" panose="03010101010201010101" pitchFamily="66" charset="0"/>
            </a:endParaRPr>
          </a:p>
        </p:txBody>
      </p:sp>
      <p:sp>
        <p:nvSpPr>
          <p:cNvPr id="5" name="Скругленный прямоугольник 4"/>
          <p:cNvSpPr/>
          <p:nvPr/>
        </p:nvSpPr>
        <p:spPr>
          <a:xfrm>
            <a:off x="395536" y="116632"/>
            <a:ext cx="8496944" cy="6525019"/>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899439826"/>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3284984"/>
            <a:ext cx="8229600" cy="3234688"/>
          </a:xfrm>
        </p:spPr>
        <p:txBody>
          <a:bodyPr>
            <a:noAutofit/>
          </a:bodyPr>
          <a:lstStyle/>
          <a:p>
            <a:r>
              <a:rPr lang="en-US" sz="3200" dirty="0">
                <a:latin typeface="Monotype Corsiva" panose="03010101010201010101" pitchFamily="66" charset="0"/>
              </a:rPr>
              <a:t>I want to talk about my family, it's not big. Except my parents I have I have there is senior brother, his name is </a:t>
            </a:r>
            <a:r>
              <a:rPr lang="en-US" sz="3200" dirty="0" err="1">
                <a:latin typeface="Monotype Corsiva" panose="03010101010201010101" pitchFamily="66" charset="0"/>
              </a:rPr>
              <a:t>Artem</a:t>
            </a:r>
            <a:r>
              <a:rPr lang="en-US" sz="3200" dirty="0">
                <a:latin typeface="Monotype Corsiva" panose="03010101010201010101" pitchFamily="66" charset="0"/>
              </a:rPr>
              <a:t>. He is 15 years old, we go to the same school, he is in the 9th grade. My brother, I love him very much. I'm </a:t>
            </a:r>
            <a:r>
              <a:rPr lang="en-US" sz="3200" dirty="0" err="1">
                <a:latin typeface="Monotype Corsiva" panose="03010101010201010101" pitchFamily="66" charset="0"/>
              </a:rPr>
              <a:t>Danila</a:t>
            </a:r>
            <a:r>
              <a:rPr lang="en-US" sz="3200" dirty="0">
                <a:latin typeface="Monotype Corsiva" panose="03010101010201010101" pitchFamily="66" charset="0"/>
              </a:rPr>
              <a:t>. I am 11 years old, I am in the 5th grade. I am engaged in athletics and I am fond of chess. My mother's name is Elena. She is 40 years old and works as a salesman. I love my mother very much, she is very beautiful. My dad works in security. His name is </a:t>
            </a:r>
            <a:r>
              <a:rPr lang="en-US" sz="3200" dirty="0" err="1">
                <a:latin typeface="Monotype Corsiva" panose="03010101010201010101" pitchFamily="66" charset="0"/>
              </a:rPr>
              <a:t>Vitaly</a:t>
            </a:r>
            <a:r>
              <a:rPr lang="en-US" sz="3200" dirty="0">
                <a:latin typeface="Monotype Corsiva" panose="03010101010201010101" pitchFamily="66" charset="0"/>
              </a:rPr>
              <a:t>, he is 45 years old. My dad is very strong, and he is also very cheerful. Our family is very friendly. Sometimes in the evenings we like to play Board games. We love joint walks in nature. I love my family!</a:t>
            </a:r>
            <a:endParaRPr lang="ru-RU" sz="3200" dirty="0">
              <a:latin typeface="Monotype Corsiva" panose="03010101010201010101" pitchFamily="66" charset="0"/>
            </a:endParaRPr>
          </a:p>
        </p:txBody>
      </p:sp>
      <p:sp>
        <p:nvSpPr>
          <p:cNvPr id="6" name="Скругленный прямоугольник 5"/>
          <p:cNvSpPr/>
          <p:nvPr/>
        </p:nvSpPr>
        <p:spPr>
          <a:xfrm>
            <a:off x="107504" y="27709"/>
            <a:ext cx="8928992" cy="6669360"/>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510093597"/>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6021288"/>
            <a:ext cx="8229600" cy="720080"/>
          </a:xfrm>
        </p:spPr>
        <p:txBody>
          <a:bodyPr>
            <a:normAutofit fontScale="90000"/>
          </a:bodyPr>
          <a:lstStyle/>
          <a:p>
            <a:r>
              <a:rPr lang="ru-RU" dirty="0" smtClean="0"/>
              <a:t>         </a:t>
            </a:r>
            <a:r>
              <a:rPr lang="en-US" dirty="0" smtClean="0">
                <a:latin typeface="Monotype Corsiva" panose="03010101010201010101" pitchFamily="66" charset="0"/>
              </a:rPr>
              <a:t>Thanks </a:t>
            </a:r>
            <a:r>
              <a:rPr lang="en-US" dirty="0">
                <a:latin typeface="Monotype Corsiva" panose="03010101010201010101" pitchFamily="66" charset="0"/>
              </a:rPr>
              <a:t>for your </a:t>
            </a:r>
            <a:r>
              <a:rPr lang="en-US" dirty="0" smtClean="0">
                <a:latin typeface="Monotype Corsiva" panose="03010101010201010101" pitchFamily="66" charset="0"/>
              </a:rPr>
              <a:t>attention</a:t>
            </a:r>
            <a:r>
              <a:rPr lang="ru-RU" dirty="0" smtClean="0">
                <a:latin typeface="Monotype Corsiva" panose="03010101010201010101" pitchFamily="66" charset="0"/>
              </a:rPr>
              <a:t>!</a:t>
            </a:r>
            <a:endParaRPr lang="ru-RU" dirty="0">
              <a:latin typeface="Monotype Corsiva" panose="03010101010201010101" pitchFamily="66" charset="0"/>
            </a:endParaRPr>
          </a:p>
        </p:txBody>
      </p:sp>
      <p:pic>
        <p:nvPicPr>
          <p:cNvPr id="2052" name="Picture 4" descr="C:\Users\Илья\Downloads\CrwKReQouOc.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7504" y="116632"/>
            <a:ext cx="8856984" cy="58326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87986823"/>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TotalTime>
  <Words>192</Words>
  <Application>Microsoft Office PowerPoint</Application>
  <PresentationFormat>Экран (4:3)</PresentationFormat>
  <Paragraphs>6</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Поток</vt:lpstr>
      <vt:lpstr>Проект по английскому языку my family моя семья</vt:lpstr>
      <vt:lpstr>Слайд 2</vt:lpstr>
      <vt:lpstr>I want to talk about my family, it's not big. Except my parents I have I have there is senior brother, his name is Artem. He is 15 years old, we go to the same school, he is in the 9th grade. My brother, I love him very much. I'm Danila. I am 11 years old, I am in the 5th grade. I am engaged in athletics and I am fond of chess. My mother's name is Elena. She is 40 years old and works as a salesman. I love my mother very much, she is very beautiful. My dad works in security. His name is Vitaly, he is 45 years old. My dad is very strong, and he is also very cheerful. Our family is very friendly. Sometimes in the evenings we like to play Board games. We love joint walks in nature. I love my family!</vt:lpstr>
      <vt:lpstr>         Thanks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английскому языку my family моя семья</dc:title>
  <dc:creator>Артём</dc:creator>
  <cp:lastModifiedBy>Школа28</cp:lastModifiedBy>
  <cp:revision>6</cp:revision>
  <dcterms:created xsi:type="dcterms:W3CDTF">2019-11-25T16:30:37Z</dcterms:created>
  <dcterms:modified xsi:type="dcterms:W3CDTF">2022-02-21T07:30:23Z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194655</vt:lpwstr>
  </property>
  <property fmtid="{D5CDD505-2E9C-101B-9397-08002B2CF9AE}" name="NXPowerLiteSettings" pid="3">
    <vt:lpwstr>F7000400038000</vt:lpwstr>
  </property>
  <property fmtid="{D5CDD505-2E9C-101B-9397-08002B2CF9AE}" name="NXPowerLiteVersion" pid="4">
    <vt:lpwstr>S9.1.2</vt:lpwstr>
  </property>
</Properties>
</file>