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67" r:id="rId4"/>
    <p:sldId id="266" r:id="rId5"/>
    <p:sldId id="263" r:id="rId6"/>
    <p:sldId id="262" r:id="rId7"/>
    <p:sldId id="261" r:id="rId8"/>
    <p:sldId id="279" r:id="rId9"/>
    <p:sldId id="278" r:id="rId10"/>
    <p:sldId id="260" r:id="rId11"/>
    <p:sldId id="259" r:id="rId12"/>
    <p:sldId id="258" r:id="rId13"/>
    <p:sldId id="257" r:id="rId14"/>
    <p:sldId id="270" r:id="rId15"/>
    <p:sldId id="271" r:id="rId16"/>
    <p:sldId id="274" r:id="rId17"/>
    <p:sldId id="272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1FA7AA-00F1-4D05-A08F-DE1D49FFA238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F47FF6-5647-42B4-BD65-8F2B08702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71736" y="4429132"/>
            <a:ext cx="61002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Альбрехт Дюрер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(1471-1528)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51512" y="633478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Крапивина Людмила Павловна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ДОД АГО «Ачитская ДШИ»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288" y="456947"/>
            <a:ext cx="3051792" cy="38568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00760" y="857232"/>
            <a:ext cx="2786082" cy="4801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другой «мастерской гравюре» Дюрера — «Св. Иероним в келье» — был изображен ученый, погруженный в свой труд в обстановке покоя и тишины, неспешно текущего времени. Здесь Дюрер воплотил идеал иного типа жизни, которую гуманисты называли созерцательной, связывали с творческим началом и которой также давали высокую оценку.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857620" y="0"/>
            <a:ext cx="3810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Cambria" pitchFamily="18" charset="0"/>
                <a:cs typeface="Times New Roman" pitchFamily="18" charset="0"/>
              </a:rPr>
              <a:t>Святой Иероним в келье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4320480" cy="5725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220072" y="692696"/>
            <a:ext cx="3281018" cy="5355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произведение несет в себе сложное сплетение средневековых воззрений с религиозными традициями, а также переживаниями, вызванными бурными общественными событиями тех дней. От средневековья сохраняется аллегоричность, символизм образов, запутанность сложных богословских понятий, мистическая фантастика; от образов древней религиозности — столкновения духовных и материальных сил, чувство напряженности, борьбы, смятения и смирения.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Блудный сын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7200"/>
            <a:ext cx="4284829" cy="56205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3174" y="285728"/>
            <a:ext cx="4269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Битва архангела Михаила с драконом</a:t>
            </a:r>
            <a:endParaRPr lang="ru-RU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286380" y="1678347"/>
            <a:ext cx="3286148" cy="36933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гравюре «Битва архангела Михаила с драконом» пафос яростной схватки подчеркнут контрастами света и тени, беспокойно-прерывистым ритмом линий. В героическом образе юноши с вдохновенным и решительным лицом, в озаренном солнцем пейзаже с его безграничными просторами выражена вера в победу светлого начала. 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10" y="836712"/>
            <a:ext cx="4176464" cy="55858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Открытие пятой и шестой Печатей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286380" y="724238"/>
            <a:ext cx="3534092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Высшее творческое достижение Дюрера конца 15-го века — серия гравюр на дереве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 шестнадцати листов (считая и титульный лист, разный для различных изданий) на тему Апокалипсиса, популярного среди населения средневековой Германии. Эти гравюры, покрытые причудливым извилистым орнаментом линий, пронизанные горячим темпераментом, захватывают яркой образностью и силой фантазии. Чрезвычайно значительны они и своим мастерством. Гравюра поднята в этом цикле на уровень большого, монументального искусства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15812"/>
            <a:ext cx="4248472" cy="55772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93541" y="6025311"/>
            <a:ext cx="36954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Явление Иоанну Христа и сути семи Церквей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580112" y="2348880"/>
            <a:ext cx="2376264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аллегорические сцены Дюрером введены образы представителей разных сословий немецкого общества, живые реальные люди, исполненные страстных и тревожных переживаний и активного действия. 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7332"/>
            <a:ext cx="3960440" cy="54996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499992" y="1050791"/>
            <a:ext cx="4104457" cy="4801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Фамилия Дюрер происходит от венгерского </a:t>
            </a: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Айтоши (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венг.</a:t>
            </a: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u-HU" b="1" i="1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Ajtósi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Изображение открытой двери на щите является буквальным переводом слова, которое на венгерском означает «дверь». Орлиные крылья и чёрная кожа мужчины — символы, часто встречающиеся в южной немецкой геральдике; они использовались также нюрнбергской семьёй матери Дюрера, Барбары Хольпер. Дюрер был первым художником, который создал и использовал свой герб и знаменитую монограмму (большая буква A и вписанная в неё D.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728814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84044" y="5661248"/>
            <a:ext cx="226356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Герб Альбрехта Дюрера,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1523 год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857232"/>
            <a:ext cx="6286528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Альбрехт Дюрер уделяет много внимания усовершенствованию оборонительных укреплений, что было вызвано развитием огнестрельного оружия, в результате которого многие средневековые сооружения стали неэффективными. В своем труде «Руководство к укреплению городов, замков и теснин», выпущенном в 1527 году, Дюрер описывает, в частности, принципиально новый тип укреплений, который он назвал бастея. Создание новой теории фортификации, по словам самого Дюрера, было обусловлено его заботой о защите населения «от насилий и несправедливых притеснений». По мнению Дюрера, сооружение укреплений даст работу обездоленным и спасёт их от голода и нищеты. В то же время он отмечал, что главное в обороне — стойкость защитников.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148064" y="571327"/>
            <a:ext cx="3024336" cy="501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конце жизни Дюрер много работал как живописец, в этот период им созданы самые глубокие произведения, в которых проявляется знакомство с нидерландским искусством. Одна из важнейших картин последних лет — </a:t>
            </a: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диптих «Четыре апостола», который художник преподнёс городскому Совету в 1526 году..</a:t>
            </a:r>
            <a:endParaRPr kumimoji="0" lang="ru-RU" sz="2000" b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2851"/>
            <a:ext cx="4298192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428728" y="1071546"/>
            <a:ext cx="6663082" cy="40934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В Нидерландах Дюрер стал жертвой неизвестной болезни (возможно, малярии), от приступов которой страдал до конца жизни. Симптомы заболевания — в том числе сильное увеличение селезёнки — он сообщил в письме своему врачу. Дюрер нарисовал себя, указывающего на селезёнку, в пояснении к рисунку он написал: «Там, где жёлтое пятно и на что я указываю пальцем, там у меня болит».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До последних дней Дюрер готовил к печати свой теоретический трактат о пропорциях. Скончался Альбрехт Дюрер 6 апреля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1528 года у себя на родине в Нюрнберге.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60032" y="188640"/>
            <a:ext cx="3960440" cy="6370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культуре Возрождения в Германии исключительно важная роль принадлежала искусству. Конец XV — начало XVI в. стали периодом недолговременного, но блистательного расцвета немецкой ренессансной живописи и графики, которые в значительно большей мере, чем в Италии, сохраняли связь с традициями готики, но дали художественные достижения мирового значения.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3186286" cy="3882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1187624" y="278760"/>
            <a:ext cx="7429552" cy="1259919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Центральное место в искусстве этой поры принадлежало творчеству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Альбрехта Дюрера (1471—1528).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4978" y="1762998"/>
            <a:ext cx="5221088" cy="4801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Дюрер обладал универсальным дарованием: разносторонний живописец, график, который стал величайшим мастером гравюры в Европе, он был также ученым, занимавшимся проблемами линейной перспективы и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пропорционирования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человеческого тела, теоретиком искусства, который настойчиво стремился постичь законы красоты. </a:t>
            </a: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Юзер\Desktop\Безымянный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81" t="6520" r="11853" b="8819"/>
          <a:stretch/>
        </p:blipFill>
        <p:spPr bwMode="auto">
          <a:xfrm>
            <a:off x="499240" y="1851102"/>
            <a:ext cx="2511589" cy="31620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9256" y="357166"/>
            <a:ext cx="3068984" cy="6186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Дюрер родился 21 мая 1471 в Нюрнберге. Его художественное дарование, деловые качества и мировоззрение формировались под влиянием трех людей, сыгравших наиболее важную роль в его жизни: отца, венгерского ювелира; крестного Кобергера, оставившего ювелирное искусство и занявшегося издательским делом; и ближайшего друга Дюрера, Вилибальда Пиркхаймера - выдающегося гуманиста, познакомившего молодого художника с новыми ренессансными идеями и произведениями итальянских мастеров.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57165"/>
            <a:ext cx="3312368" cy="44164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0908" y="4950809"/>
            <a:ext cx="2492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«Святой Иероним в келье»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1412776"/>
            <a:ext cx="4104456" cy="501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гравюре «Святой Иероним в келье» раскрыт идеал гуманиста, посвятившего себя постижению высших истин. В решении темы, в бытовой интерпретации образа ученого ведущую роль играет интерьер, претворенный художником в эмоциональную поэтическую среду. Фигура Иеронима, погруженного в переводы священных книг, — средоточие композиционных линий, подчиняющих себе множество повседневных деталей интерьера, ограждающих ученого от волнений и суеты мира.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8064" cy="69609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084490"/>
            <a:ext cx="3043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Император Максимилиан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44402"/>
            <a:ext cx="4320480" cy="61247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портрете властного, гордого и надменного императора Максимилиана I (1519; Вена) Дюрер как бы подводит итоги многолетнему изучению человеческой личности. Впрочем, в портретах этого времени все персонажи Дюрера особенно сохраняют свою неизменную характерность.. 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3274293" cy="4141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4257" y="5818860"/>
            <a:ext cx="15987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Автопортрет, 1500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673603"/>
            <a:ext cx="3519272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Дюрер написал большое количество автопортретов. Однако этот самый известный. Почему? На этом портрете Дюрер изобразил себя анфас без каких-либо сопутствующих предметов интерьера. С точки зрения художественного мастерства эта картина удивительной красоты и качества.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Сдержанность и внутренняя дисциплина сквозят в напряженном, глубоко взволнованном и эмоциональном облике.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3793207" cy="53825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508104" y="1772816"/>
            <a:ext cx="3024336" cy="4247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Замысел «Меланхолии» до сих пор не раскрыт, но образ могучей крылатой женщины впечатляет значительностью, психологической глубиной. Сотканный из множества смысловых оттенков, сложнейших символов и намеков, он пробуждает тревожные мысли, ассоциации, переживания. Меланхолия — это воплощение высшего существа. </a:t>
            </a:r>
          </a:p>
        </p:txBody>
      </p:sp>
      <p:pic>
        <p:nvPicPr>
          <p:cNvPr id="6146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3744416" cy="50898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2969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24128" y="1700808"/>
            <a:ext cx="2979875" cy="4247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Основой гравюры «Рыцарь, смерть и дьявол» послужил образ стойкого воителя из этико-теологического трактата Эразма Роттердамского «Наставление христианскому воину», но Дюрер дал ему собственную трактовку. Современники воспринимали этот образ как символ энергии, активной жизни человека.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Юзер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4070"/>
            <a:ext cx="4032448" cy="52077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0883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247</TotalTime>
  <Words>970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MolotkovaSV</cp:lastModifiedBy>
  <cp:revision>35</cp:revision>
  <dcterms:created xsi:type="dcterms:W3CDTF">2011-02-02T20:45:00Z</dcterms:created>
  <dcterms:modified xsi:type="dcterms:W3CDTF">2013-12-07T08:39:08Z</dcterms:modified>
</cp:coreProperties>
</file>