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8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9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A42320"/>
    <a:srgbClr val="C42A26"/>
    <a:srgbClr val="8D1E1B"/>
    <a:srgbClr val="820041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643306" y="785794"/>
            <a:ext cx="43555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1928802"/>
            <a:ext cx="4534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«Витамины лета»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3714752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    Воспитатель  высшей кв. категории</a:t>
            </a:r>
          </a:p>
          <a:p>
            <a:pPr algn="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    Бовина Татьяна Юрьевна                        </a:t>
            </a:r>
          </a:p>
          <a:p>
            <a:pPr algn="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с 17 июня по 28 июля </a:t>
            </a:r>
            <a:r>
              <a:rPr lang="ru-RU" i="1" u="sng" dirty="0">
                <a:solidFill>
                  <a:srgbClr val="00B050"/>
                </a:solidFill>
              </a:rPr>
              <a:t>Дни овощей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00108"/>
            <a:ext cx="7472386" cy="5126055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/>
              <a:t>Просмотр презентации «Что на грядке растёт?»</a:t>
            </a:r>
          </a:p>
          <a:p>
            <a:r>
              <a:rPr lang="ru-RU" sz="8000" dirty="0"/>
              <a:t>Беседа «Почему нужно мыть овощи перед едой ?»</a:t>
            </a:r>
          </a:p>
          <a:p>
            <a:r>
              <a:rPr lang="ru-RU" sz="8000" dirty="0"/>
              <a:t>Продуктивная деятельность: лепка «Наш весёлый огород»</a:t>
            </a:r>
          </a:p>
          <a:p>
            <a:r>
              <a:rPr lang="ru-RU" sz="8000" dirty="0"/>
              <a:t> </a:t>
            </a:r>
            <a:r>
              <a:rPr lang="ru-RU" sz="8000" u="sng" dirty="0"/>
              <a:t>Дидактические игры</a:t>
            </a:r>
            <a:r>
              <a:rPr lang="ru-RU" sz="8000" dirty="0"/>
              <a:t> : «Суп и компот» , «Узнай по описанию».</a:t>
            </a:r>
          </a:p>
          <a:p>
            <a:r>
              <a:rPr lang="ru-RU" sz="8000" u="sng" dirty="0"/>
              <a:t>Настольно-печатные игры</a:t>
            </a:r>
            <a:r>
              <a:rPr lang="ru-RU" sz="8000" dirty="0"/>
              <a:t> : «Во саду ли, в огороде», лото  </a:t>
            </a:r>
          </a:p>
          <a:p>
            <a:r>
              <a:rPr lang="ru-RU" sz="8000" u="sng" dirty="0"/>
              <a:t>Сюжетно ролевая игра</a:t>
            </a:r>
            <a:r>
              <a:rPr lang="ru-RU" sz="8000" dirty="0"/>
              <a:t>: «Мы играем в магазин» </a:t>
            </a:r>
          </a:p>
          <a:p>
            <a:r>
              <a:rPr lang="ru-RU" sz="8000" u="sng" dirty="0"/>
              <a:t>Пальчиковая гимнастика</a:t>
            </a:r>
            <a:r>
              <a:rPr lang="ru-RU" sz="8000" dirty="0"/>
              <a:t> «Мы капусту рубим, рубим»</a:t>
            </a:r>
          </a:p>
          <a:p>
            <a:r>
              <a:rPr lang="ru-RU" sz="8000" u="sng" dirty="0"/>
              <a:t>Подвижная игра</a:t>
            </a:r>
            <a:r>
              <a:rPr lang="ru-RU" sz="8000" dirty="0"/>
              <a:t> «Огород у нас в порядке»</a:t>
            </a:r>
          </a:p>
          <a:p>
            <a:r>
              <a:rPr lang="ru-RU" sz="8000" dirty="0"/>
              <a:t>Чтение худ. литературы : сказка Д. </a:t>
            </a:r>
            <a:r>
              <a:rPr lang="ru-RU" sz="8000" dirty="0" err="1"/>
              <a:t>Родари</a:t>
            </a:r>
            <a:r>
              <a:rPr lang="ru-RU" sz="8000" dirty="0"/>
              <a:t> «Большая морковка», стихотворения А. Г. Тесленко «Морковка», «Огород», Я. </a:t>
            </a:r>
            <a:r>
              <a:rPr lang="ru-RU" sz="8000" dirty="0" err="1"/>
              <a:t>Бжехова</a:t>
            </a:r>
            <a:r>
              <a:rPr lang="ru-RU" sz="8000" dirty="0"/>
              <a:t> «Помидор», В. </a:t>
            </a:r>
            <a:r>
              <a:rPr lang="ru-RU" sz="8000" dirty="0" err="1"/>
              <a:t>Коркин</a:t>
            </a:r>
            <a:r>
              <a:rPr lang="ru-RU" sz="8000" dirty="0"/>
              <a:t> «Что растёт на нашей грядке? », Ю. </a:t>
            </a:r>
            <a:r>
              <a:rPr lang="ru-RU" sz="8000" dirty="0" err="1"/>
              <a:t>Тувим</a:t>
            </a:r>
            <a:r>
              <a:rPr lang="ru-RU" sz="8000" dirty="0"/>
              <a:t> «Овощи»</a:t>
            </a:r>
          </a:p>
          <a:p>
            <a:r>
              <a:rPr lang="ru-RU" sz="8000" dirty="0"/>
              <a:t>Театрализованные игры с фигурками настольного театра по сказке «Репка»</a:t>
            </a:r>
          </a:p>
          <a:p>
            <a:r>
              <a:rPr lang="ru-RU" sz="8000" dirty="0"/>
              <a:t>Разучивание: песни «Урожайная», муз. А. Филиппенко, сл. Т. Волгиной.</a:t>
            </a:r>
          </a:p>
          <a:p>
            <a:r>
              <a:rPr lang="ru-RU" sz="8000" b="1" dirty="0"/>
              <a:t>Работа с родителями</a:t>
            </a:r>
            <a:r>
              <a:rPr lang="ru-RU" sz="8000" dirty="0"/>
              <a:t> : продолжение пополнения книги «Вкусно и легко» ( рецепты от родителей – блюда, с использованием овощей )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с 11 по 22 июля </a:t>
            </a:r>
            <a:r>
              <a:rPr lang="ru-RU" i="1" u="sng" dirty="0">
                <a:solidFill>
                  <a:srgbClr val="00B050"/>
                </a:solidFill>
              </a:rPr>
              <a:t>Дни ягод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615262" cy="512605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Просмотр презентации «Ягоды»</a:t>
            </a:r>
          </a:p>
          <a:p>
            <a:r>
              <a:rPr lang="ru-RU" dirty="0"/>
              <a:t>Продуктивная деятельность (аппликация и рисование) : </a:t>
            </a:r>
            <a:r>
              <a:rPr lang="ru-RU" u="sng" dirty="0"/>
              <a:t>коллективная работа</a:t>
            </a:r>
            <a:r>
              <a:rPr lang="ru-RU" dirty="0"/>
              <a:t> « На лесной полянке»–нетрадиционное использование одноразовых ложек</a:t>
            </a:r>
          </a:p>
          <a:p>
            <a:r>
              <a:rPr lang="ru-RU" dirty="0"/>
              <a:t>Составление описательных рассказов: «Расскажи про ягоду (арбуз ,виноград ,клубника и др.) </a:t>
            </a:r>
          </a:p>
          <a:p>
            <a:r>
              <a:rPr lang="ru-RU" dirty="0"/>
              <a:t>Познавательно исследовательская деятельность : рассматривание и обследование «огорода-грядки с клубникой»</a:t>
            </a:r>
          </a:p>
          <a:p>
            <a:r>
              <a:rPr lang="ru-RU" dirty="0"/>
              <a:t>Чтение худ. литературы : Сказка Е. </a:t>
            </a:r>
            <a:r>
              <a:rPr lang="ru-RU" dirty="0" err="1"/>
              <a:t>Неменко</a:t>
            </a:r>
            <a:r>
              <a:rPr lang="ru-RU" dirty="0"/>
              <a:t> «Я знаю бывает смородина разной», </a:t>
            </a:r>
            <a:r>
              <a:rPr lang="ru-RU" dirty="0" err="1"/>
              <a:t>Н.Губская</a:t>
            </a:r>
            <a:r>
              <a:rPr lang="ru-RU" dirty="0"/>
              <a:t> «Я малинку собирала», Е. Жуковская «</a:t>
            </a:r>
            <a:r>
              <a:rPr lang="ru-RU" dirty="0" err="1"/>
              <a:t>Ай-да</a:t>
            </a:r>
            <a:r>
              <a:rPr lang="ru-RU" dirty="0"/>
              <a:t> скромница—клубника», </a:t>
            </a:r>
            <a:r>
              <a:rPr lang="ru-RU" dirty="0" err="1"/>
              <a:t>Е.Груданов</a:t>
            </a:r>
            <a:r>
              <a:rPr lang="ru-RU" dirty="0"/>
              <a:t> «Вишни» </a:t>
            </a:r>
          </a:p>
          <a:p>
            <a:r>
              <a:rPr lang="ru-RU" dirty="0"/>
              <a:t>Отгадывание загадок о ягодах</a:t>
            </a:r>
          </a:p>
          <a:p>
            <a:r>
              <a:rPr lang="ru-RU" dirty="0"/>
              <a:t>Подвижная игра «Соберём урожай»</a:t>
            </a:r>
          </a:p>
          <a:p>
            <a:r>
              <a:rPr lang="ru-RU" dirty="0"/>
              <a:t>Дидактические игры: «Собери ягоды»</a:t>
            </a:r>
          </a:p>
          <a:p>
            <a:r>
              <a:rPr lang="ru-RU" b="1" dirty="0"/>
              <a:t>Работа с родителями</a:t>
            </a:r>
            <a:r>
              <a:rPr lang="ru-RU" dirty="0"/>
              <a:t> : продолжение пополнения книги «Вкусно и легко» (рецепты от родителей – блюда, с использованием ягод)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с 31 июля по 11 августа </a:t>
            </a:r>
            <a:r>
              <a:rPr lang="ru-RU" i="1" u="sng" dirty="0">
                <a:solidFill>
                  <a:srgbClr val="00B050"/>
                </a:solidFill>
              </a:rPr>
              <a:t>Дни молока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928670"/>
            <a:ext cx="7186634" cy="519749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Просмотр презентации «Пейте дети молоко - будете здоровы»</a:t>
            </a:r>
          </a:p>
          <a:p>
            <a:r>
              <a:rPr lang="ru-RU" dirty="0"/>
              <a:t>Сюжетно-ролевая игра «Принеси покупки из магазина».</a:t>
            </a:r>
          </a:p>
          <a:p>
            <a:r>
              <a:rPr lang="ru-RU" dirty="0"/>
              <a:t>Дидактическая игра «Что лишнее?»</a:t>
            </a:r>
          </a:p>
          <a:p>
            <a:r>
              <a:rPr lang="ru-RU" dirty="0"/>
              <a:t>Слушание и исполнение песен : «Далеко, далеко, на лугу пасутся ко…», «Тридцать три коровы».</a:t>
            </a:r>
          </a:p>
          <a:p>
            <a:r>
              <a:rPr lang="ru-RU" dirty="0"/>
              <a:t>Чтение худ. литературы : Э. </a:t>
            </a:r>
            <a:r>
              <a:rPr lang="ru-RU" dirty="0" err="1"/>
              <a:t>Мошковская</a:t>
            </a:r>
            <a:r>
              <a:rPr lang="ru-RU" dirty="0"/>
              <a:t> «Пенки» </a:t>
            </a:r>
          </a:p>
          <a:p>
            <a:r>
              <a:rPr lang="ru-RU" dirty="0"/>
              <a:t>Отгадывание загадок о молочных продуктах</a:t>
            </a:r>
          </a:p>
          <a:p>
            <a:r>
              <a:rPr lang="ru-RU" b="1" dirty="0"/>
              <a:t>Работа с родителями</a:t>
            </a:r>
            <a:r>
              <a:rPr lang="ru-RU" dirty="0"/>
              <a:t> : продолжение пополнения книги «Вкусно и легко»  (рецепты от родителей –блюда, с использованием молока)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С 14 по 25 августа </a:t>
            </a:r>
            <a:r>
              <a:rPr lang="ru-RU" i="1" u="sng" dirty="0">
                <a:solidFill>
                  <a:srgbClr val="00B050"/>
                </a:solidFill>
              </a:rPr>
              <a:t>Дни мёда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857232"/>
            <a:ext cx="7258072" cy="5268931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Просмотр презентации «Пчела - друг или враг?»</a:t>
            </a:r>
          </a:p>
          <a:p>
            <a:r>
              <a:rPr lang="ru-RU" dirty="0"/>
              <a:t>Продуктивная деятельность (ручной труд) : «Весёлые пчёлки»-изготовление и вывешивание пчёлок из капсул от киндер-сюрпризов на участке.</a:t>
            </a:r>
          </a:p>
          <a:p>
            <a:r>
              <a:rPr lang="ru-RU" dirty="0"/>
              <a:t>Рассматривание иллюстраций на тему «Летом в деревне»</a:t>
            </a:r>
          </a:p>
          <a:p>
            <a:r>
              <a:rPr lang="ru-RU" dirty="0"/>
              <a:t>Подвижные игры: «Медведь и пчёлы», «Пчёлы и сторожа»</a:t>
            </a:r>
          </a:p>
          <a:p>
            <a:r>
              <a:rPr lang="ru-RU" dirty="0"/>
              <a:t>Дидактические игры : «Пчёлы и цветы»</a:t>
            </a:r>
          </a:p>
          <a:p>
            <a:r>
              <a:rPr lang="ru-RU" dirty="0"/>
              <a:t>Пальчиковая игра «Пчела»</a:t>
            </a:r>
          </a:p>
          <a:p>
            <a:r>
              <a:rPr lang="ru-RU" dirty="0"/>
              <a:t>Чтение худ. литературы :Н.Абрамцева «Сказка о весёлой пчеле»;  </a:t>
            </a:r>
          </a:p>
          <a:p>
            <a:r>
              <a:rPr lang="ru-RU" dirty="0"/>
              <a:t>стихи о пчелах, улье и пасеке</a:t>
            </a:r>
          </a:p>
          <a:p>
            <a:r>
              <a:rPr lang="ru-RU" dirty="0"/>
              <a:t>Отгадывание загадок про пчелу, пасеку, улей</a:t>
            </a:r>
          </a:p>
          <a:p>
            <a:r>
              <a:rPr lang="ru-RU" dirty="0"/>
              <a:t>Пословицы и поговорки про пчел и мёд</a:t>
            </a:r>
          </a:p>
          <a:p>
            <a:r>
              <a:rPr lang="ru-RU" dirty="0"/>
              <a:t>Слушание детских песен : «Врач по имени Пчела»-исп. Лариса </a:t>
            </a:r>
            <a:r>
              <a:rPr lang="ru-RU" dirty="0" err="1"/>
              <a:t>Голубкина</a:t>
            </a:r>
            <a:r>
              <a:rPr lang="ru-RU" dirty="0"/>
              <a:t>, </a:t>
            </a:r>
          </a:p>
          <a:p>
            <a:r>
              <a:rPr lang="ru-RU" dirty="0"/>
              <a:t>«Песни </a:t>
            </a:r>
            <a:r>
              <a:rPr lang="ru-RU" dirty="0" err="1"/>
              <a:t>Винни-Пуха</a:t>
            </a:r>
            <a:r>
              <a:rPr lang="ru-RU" dirty="0"/>
              <a:t> о мёде»-</a:t>
            </a:r>
            <a:r>
              <a:rPr lang="ru-RU" dirty="0" err="1"/>
              <a:t>сл.Б.Заходера</a:t>
            </a:r>
            <a:endParaRPr lang="ru-RU" dirty="0"/>
          </a:p>
          <a:p>
            <a:r>
              <a:rPr lang="ru-RU" dirty="0"/>
              <a:t>Информационный лист для родителей «</a:t>
            </a:r>
            <a:r>
              <a:rPr lang="ru-RU" u="sng" dirty="0"/>
              <a:t>Мёд</a:t>
            </a:r>
            <a:r>
              <a:rPr lang="ru-RU" dirty="0"/>
              <a:t> : в медицине, в косметологии, в кулинарии»</a:t>
            </a:r>
          </a:p>
          <a:p>
            <a:r>
              <a:rPr lang="ru-RU" dirty="0"/>
              <a:t>Работа с родителями : продолжение пополнения книги «Вкусно и легко» (рецепты от родителей – блюда, с использованием мёда 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Фото отчёт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EB18A4-14BF-4632-903C-839F2392EA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84" t="-19832"/>
          <a:stretch/>
        </p:blipFill>
        <p:spPr>
          <a:xfrm>
            <a:off x="1311932" y="-747464"/>
            <a:ext cx="6520135" cy="658336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9F65E6EC-D5AD-41B5-A452-78CBB47C4B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2987842" cy="4525963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B08A62-7DC4-43B6-AD6D-2174B2328A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5597"/>
            <a:ext cx="3586162" cy="587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77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C62D2F-4974-48FE-9143-57268285F3A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455818" cy="515719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091E9B-43CB-49D3-8254-1B9C88EA02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90364"/>
            <a:ext cx="3589392" cy="58772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Samsung\Desktop\HwisUPbJyN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928934"/>
            <a:ext cx="4500594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Я\Desktop\YlgKOn3ww4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28604"/>
            <a:ext cx="3860800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Я\Desktop\S75V09bgS9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3786214" cy="28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E0907A0F-595E-4324-AFC8-BAB78F369D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ACC8FC-EA01-4C1C-9D3F-84445D3537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016" y="260648"/>
            <a:ext cx="3456384" cy="43924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18FFA7-4F35-45AA-9EEE-134DE705DC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634" y="1844824"/>
            <a:ext cx="3003798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amsung\Desktop\WP_20160705_11_42_38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8604"/>
            <a:ext cx="3857625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Samsung\Desktop\WP_20160705_11_35_43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3571900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Паспорт проекта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34004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Тип проекта</a:t>
            </a:r>
            <a:r>
              <a:rPr lang="ru-RU" dirty="0"/>
              <a:t>: информационно-творческий</a:t>
            </a:r>
          </a:p>
          <a:p>
            <a:pPr>
              <a:buNone/>
            </a:pPr>
            <a:r>
              <a:rPr lang="ru-RU" b="1" dirty="0"/>
              <a:t>Вид проекта</a:t>
            </a:r>
            <a:r>
              <a:rPr lang="ru-RU" dirty="0"/>
              <a:t> : квартальный</a:t>
            </a:r>
          </a:p>
          <a:p>
            <a:pPr>
              <a:buNone/>
            </a:pPr>
            <a:r>
              <a:rPr lang="ru-RU" b="1" dirty="0"/>
              <a:t>Участники проекта</a:t>
            </a:r>
            <a:r>
              <a:rPr lang="ru-RU" dirty="0"/>
              <a:t>: воспитанники группы, педагог группы, родители воспитанников</a:t>
            </a:r>
          </a:p>
          <a:p>
            <a:pPr>
              <a:buNone/>
            </a:pPr>
            <a:r>
              <a:rPr lang="ru-RU" b="1" dirty="0"/>
              <a:t>Сроки реализации проекта</a:t>
            </a:r>
            <a:r>
              <a:rPr lang="ru-RU" dirty="0"/>
              <a:t> : июль - август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amsung\Desktop\PomlS1vjiM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857232"/>
            <a:ext cx="3001970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Samsung\Desktop\uw2ZWIKu5w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071546"/>
            <a:ext cx="271464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Samsung\Desktop\liL87X7mgd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285752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uNZSeLgr3C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4572032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Samsung\Desktop\WP_20160705_09_31_58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428736"/>
            <a:ext cx="3857625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5CI9Ep8TMJ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3857652" cy="4645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Samsung\Desktop\-Dbiu7Srdk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500042"/>
            <a:ext cx="37147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Я\Desktop\E7dHXV9Mn3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86080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Я\Desktop\SulZrdwyZU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28" y="2784471"/>
            <a:ext cx="6715172" cy="407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1A29CF93-7AA1-4391-908F-D4761E5F54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3439363" cy="4525963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136EE7-5643-4325-A6A3-E201303E39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9409" y="512676"/>
            <a:ext cx="4629055" cy="583264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154563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WP_20160630_12_18_33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306"/>
            <a:ext cx="5544000" cy="342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Я\Desktop\rouCZ_-xpy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500438"/>
            <a:ext cx="4714908" cy="2930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Я\Desktop\zbcd1tUo10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5143536" cy="2930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Я\Desktop\KIUoQUiJlq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500282"/>
            <a:ext cx="3860800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WP_20160704_10_43_44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4824000" cy="369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Samsung\Desktop\WP_20160704_10_43_13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282" y="2143110"/>
            <a:ext cx="4357718" cy="4714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WP_20160630_12_19_09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292895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Я\Desktop\KSiFyMoxV1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714620"/>
            <a:ext cx="6228000" cy="3996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HbJiyiUBN-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4643470" cy="4573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Samsung\Desktop\pMEJtA9GoD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8605"/>
            <a:ext cx="385765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«Полезные вкусности»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>
            <a:normAutofit fontScale="9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Спелое лето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В ягоды одето,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В яблоки и сливы.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Стали дни красивы.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Сколько цвета!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Сколько света!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Солнце на макушке лета!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Сколько вкусных сладких ягод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На поляночке в лесу!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Вот наемся я и на год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Витаминов запасу!</a:t>
            </a:r>
            <a:endParaRPr lang="ru-RU" dirty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i="1" dirty="0">
                <a:ea typeface="Times New Roman" pitchFamily="18" charset="0"/>
                <a:cs typeface="Times New Roman" pitchFamily="18" charset="0"/>
              </a:rPr>
              <a:t>                                         В. </a:t>
            </a:r>
            <a:r>
              <a:rPr lang="ru-RU" i="1" dirty="0" err="1">
                <a:ea typeface="Times New Roman" pitchFamily="18" charset="0"/>
                <a:cs typeface="Times New Roman" pitchFamily="18" charset="0"/>
              </a:rPr>
              <a:t>Ланцетти</a:t>
            </a:r>
            <a:endParaRPr lang="ru-RU" dirty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WP_20160708_09_29_21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42968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Samsung\Desktop\WP_20160708_09_28_10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727462"/>
            <a:ext cx="6336000" cy="3130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WP_20160708_09_28_23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5572164" cy="4000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Samsung\Desktop\WP_20160708_09_28_42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500042"/>
            <a:ext cx="464343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amsung\Desktop\WP_20160708_09_28_58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571480"/>
            <a:ext cx="5072084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Вот и настало лето! Солнышком ярким согрето, щедрое вкусное лето! Сколько же вкусностей летом! Возьмем ягодку, полюбуемся ею, какая же красавица ! Потихонечку, не спеша, откусываем и наслаждаемся волшебным вкусом . Вдохнем в себя аромат мёда и теплого парного молока ! Спасибо тебе, лето !Зимой мы, конечно же, будем кушать овощи и фрукты, но этот вкус неповторимый! Сладкий вкус лета!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Формировать у детей интерес к окружающим радостям лета, а также к условиям сохранения и укрепления здоровья посредством организации здорового питания.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1. Воспитывать интерес к природным объектам, культурным растениям, желание помогать родителям выращивать полезные продукты, бережное отношение к природе.</a:t>
            </a:r>
          </a:p>
          <a:p>
            <a:pPr>
              <a:buNone/>
            </a:pPr>
            <a:r>
              <a:rPr lang="ru-RU" dirty="0"/>
              <a:t>2. Развивать у детей потребность в новых знаниях о пользе овощей, фруктов, ягод; творческие способности, внимание,</a:t>
            </a:r>
          </a:p>
          <a:p>
            <a:pPr>
              <a:buNone/>
            </a:pPr>
            <a:r>
              <a:rPr lang="ru-RU" dirty="0"/>
              <a:t>3. Систематизировать у ребят знания о разновидностях, внешнем виде, свойствах и значении овощей, фруктов, ягод, молока и меда для здоровья человека; вызвать интерес к здоровому образу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Предварительная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1</a:t>
            </a:r>
            <a:r>
              <a:rPr lang="ru-RU" dirty="0"/>
              <a:t>.Подбор художественной литературы, загадок, иллюстративного материала, аудиозаписей по данной теме, презентаций «Что на грядке растёт?», «Что на ветке растёт?», «Ягоды».</a:t>
            </a:r>
          </a:p>
          <a:p>
            <a:pPr>
              <a:buNone/>
            </a:pPr>
            <a:r>
              <a:rPr lang="ru-RU" b="1" dirty="0"/>
              <a:t>2</a:t>
            </a:r>
            <a:r>
              <a:rPr lang="ru-RU" dirty="0"/>
              <a:t>.Подбор настольно-печатных игр, дидактических игр, игрушек, атрибутов для игровой и театрализованной деятельности.</a:t>
            </a:r>
          </a:p>
          <a:p>
            <a:pPr>
              <a:buNone/>
            </a:pPr>
            <a:r>
              <a:rPr lang="ru-RU" b="1" dirty="0"/>
              <a:t>3</a:t>
            </a:r>
            <a:r>
              <a:rPr lang="ru-RU" dirty="0"/>
              <a:t>.Подбор материала для изобразительной и продуктивной деятельности.</a:t>
            </a:r>
          </a:p>
          <a:p>
            <a:pPr>
              <a:buNone/>
            </a:pPr>
            <a:r>
              <a:rPr lang="ru-RU" b="1" dirty="0"/>
              <a:t>4</a:t>
            </a:r>
            <a:r>
              <a:rPr lang="ru-RU" dirty="0"/>
              <a:t>.Сообщение родителям о проведении проекта, вовлечение родителей к участию в нём.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Коллекция видов и сортов овощей, фруктов и ягод: фотографии, картинки, муляжи</a:t>
            </a:r>
          </a:p>
          <a:p>
            <a:pPr lvl="0"/>
            <a:r>
              <a:rPr lang="ru-RU" dirty="0"/>
              <a:t>Сборник «В огороде и в саду»: рассказы, загадки, сказки, игры.</a:t>
            </a:r>
          </a:p>
          <a:p>
            <a:pPr lvl="0"/>
            <a:r>
              <a:rPr lang="ru-RU" dirty="0"/>
              <a:t>Прогулка-путешествие в огород.</a:t>
            </a:r>
          </a:p>
          <a:p>
            <a:pPr lvl="0"/>
            <a:r>
              <a:rPr lang="ru-RU" dirty="0"/>
              <a:t>Выставка детских рисунков и фотографий на тему «Вкусное лето».</a:t>
            </a:r>
          </a:p>
          <a:p>
            <a:r>
              <a:rPr lang="ru-RU" dirty="0"/>
              <a:t>В ознакомлении детей с природой метод проекта эффективен. У детей  и их родителей появился интерес к здоровому  питанию, дети стали понимать, что еда должна быть не только вкусной, но и полезной. Воспитанники стали творчески перерабатывать в ходе исследования полученную информацию.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Реализация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857232"/>
            <a:ext cx="7115196" cy="526893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С 3 по 14 июля </a:t>
            </a:r>
            <a:r>
              <a:rPr lang="ru-RU" i="1" u="sng" dirty="0">
                <a:solidFill>
                  <a:srgbClr val="00B050"/>
                </a:solidFill>
              </a:rPr>
              <a:t>Дни  фруктов</a:t>
            </a:r>
            <a:endParaRPr lang="ru-RU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400" dirty="0"/>
              <a:t>Просмотр презентации «Что на ветке растёт?»</a:t>
            </a:r>
          </a:p>
          <a:p>
            <a:pPr>
              <a:buNone/>
            </a:pPr>
            <a:r>
              <a:rPr lang="ru-RU" sz="2400" dirty="0"/>
              <a:t>Просмотр мультфильмов по произведениям В. </a:t>
            </a:r>
            <a:r>
              <a:rPr lang="ru-RU" sz="2400" dirty="0" err="1"/>
              <a:t>Сутеева</a:t>
            </a:r>
            <a:r>
              <a:rPr lang="ru-RU" sz="2400" dirty="0"/>
              <a:t> « Яблоко», « Мешок яблок».</a:t>
            </a:r>
          </a:p>
          <a:p>
            <a:pPr>
              <a:buNone/>
            </a:pPr>
            <a:r>
              <a:rPr lang="ru-RU" sz="2400" dirty="0"/>
              <a:t>Отгадывание загадок о фруктах</a:t>
            </a:r>
          </a:p>
          <a:p>
            <a:pPr>
              <a:buNone/>
            </a:pPr>
            <a:r>
              <a:rPr lang="ru-RU" sz="2400" dirty="0"/>
              <a:t>Чтение худ. литературы </a:t>
            </a:r>
          </a:p>
          <a:p>
            <a:pPr>
              <a:buNone/>
            </a:pPr>
            <a:r>
              <a:rPr lang="ru-RU" sz="2400" dirty="0"/>
              <a:t>стихотворения А. Тесленко «Вишня», «Дивный сад»,</a:t>
            </a:r>
          </a:p>
          <a:p>
            <a:pPr>
              <a:buNone/>
            </a:pPr>
            <a:r>
              <a:rPr lang="ru-RU" sz="2400" dirty="0"/>
              <a:t> И. </a:t>
            </a:r>
            <a:r>
              <a:rPr lang="ru-RU" sz="2400" dirty="0" err="1"/>
              <a:t>Токмакова</a:t>
            </a:r>
            <a:r>
              <a:rPr lang="ru-RU" sz="2400" dirty="0"/>
              <a:t> «Яблонька» , Я. Аким «Яблоко»</a:t>
            </a:r>
          </a:p>
          <a:p>
            <a:pPr>
              <a:buNone/>
            </a:pPr>
            <a:r>
              <a:rPr lang="ru-RU" sz="2400" u="sng" dirty="0"/>
              <a:t>Продуктивная деятельность</a:t>
            </a:r>
            <a:r>
              <a:rPr lang="ru-RU" sz="2400" dirty="0"/>
              <a:t> : аппликация «Эти вкусные плоды»</a:t>
            </a:r>
          </a:p>
          <a:p>
            <a:pPr>
              <a:buNone/>
            </a:pPr>
            <a:r>
              <a:rPr lang="ru-RU" sz="2400" u="sng" dirty="0"/>
              <a:t>Подвижная игра</a:t>
            </a:r>
            <a:r>
              <a:rPr lang="ru-RU" sz="2400" dirty="0"/>
              <a:t> «Корзина с фруктами»</a:t>
            </a:r>
          </a:p>
          <a:p>
            <a:pPr>
              <a:buNone/>
            </a:pPr>
            <a:r>
              <a:rPr lang="ru-RU" sz="2400" dirty="0"/>
              <a:t>Дидактическая игра «Формы» </a:t>
            </a:r>
          </a:p>
          <a:p>
            <a:pPr>
              <a:buNone/>
            </a:pPr>
            <a:r>
              <a:rPr lang="ru-RU" sz="2400" dirty="0"/>
              <a:t>Настольно-печатная игра «Фрукты»</a:t>
            </a:r>
          </a:p>
          <a:p>
            <a:pPr>
              <a:buNone/>
            </a:pPr>
            <a:r>
              <a:rPr lang="ru-RU" sz="2400" dirty="0"/>
              <a:t>Артикуляционная гимнастика «Яблочко»</a:t>
            </a:r>
            <a:r>
              <a:rPr lang="ru-RU" sz="2400" b="1" dirty="0"/>
              <a:t> </a:t>
            </a:r>
          </a:p>
          <a:p>
            <a:pPr>
              <a:buNone/>
            </a:pPr>
            <a:r>
              <a:rPr lang="ru-RU" sz="2400" b="1" dirty="0"/>
              <a:t>Работа с родителями</a:t>
            </a:r>
            <a:r>
              <a:rPr lang="ru-RU" sz="2400" dirty="0"/>
              <a:t> : продолжение пополнения книги «Вкусно и легко» (рецепты от родителей –блюда, с использованием фруктов</a:t>
            </a:r>
            <a:r>
              <a:rPr lang="ru-RU" sz="2400" b="1" dirty="0"/>
              <a:t> )</a:t>
            </a:r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b="1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1166</Words>
  <Application>Microsoft Macintosh PowerPoint</Application>
  <PresentationFormat>Экран (4:3)</PresentationFormat>
  <Paragraphs>114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Times New Roman</vt:lpstr>
      <vt:lpstr>Arial</vt:lpstr>
      <vt:lpstr>Тема Office</vt:lpstr>
      <vt:lpstr>Презентация PowerPoint</vt:lpstr>
      <vt:lpstr>Паспорт проекта</vt:lpstr>
      <vt:lpstr>«Полезные вкусности»</vt:lpstr>
      <vt:lpstr>Актуальность</vt:lpstr>
      <vt:lpstr>Цель:</vt:lpstr>
      <vt:lpstr>Задачи:</vt:lpstr>
      <vt:lpstr>Предварительная работа</vt:lpstr>
      <vt:lpstr>Ожидаемые результаты</vt:lpstr>
      <vt:lpstr>Реализация проекта:</vt:lpstr>
      <vt:lpstr>с 17 июня по 28 июля Дни овощей</vt:lpstr>
      <vt:lpstr>с 11 по 22 июля Дни ягод</vt:lpstr>
      <vt:lpstr>с 31 июля по 11 августа Дни молока</vt:lpstr>
      <vt:lpstr>С 14 по 25 августа Дни мёда</vt:lpstr>
      <vt:lpstr>Фото отчёт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Microsoft Office User</cp:lastModifiedBy>
  <cp:revision>52</cp:revision>
  <dcterms:created xsi:type="dcterms:W3CDTF">2015-04-19T15:51:03Z</dcterms:created>
  <dcterms:modified xsi:type="dcterms:W3CDTF">2022-02-17T15:52:42Z</dcterms:modified>
</cp:coreProperties>
</file>