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70" r:id="rId5"/>
    <p:sldId id="257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747464"/>
            <a:ext cx="8640960" cy="4464496"/>
          </a:xfrm>
        </p:spPr>
        <p:txBody>
          <a:bodyPr/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Урок для 7 класса </a:t>
            </a:r>
            <a:b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МБОУ «Ак-</a:t>
            </a: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Дашской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СОШ»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400" dirty="0" smtClean="0"/>
              <a:t>«…»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013176"/>
            <a:ext cx="6400800" cy="1219200"/>
          </a:xfrm>
        </p:spPr>
        <p:txBody>
          <a:bodyPr>
            <a:no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Подготовила: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Ооржак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Д.А-Х., </a:t>
            </a:r>
          </a:p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учитель русского языка и литературы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987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3. «</a:t>
            </a:r>
            <a:r>
              <a:rPr lang="ru-RU" b="1" dirty="0"/>
              <a:t>Перевертыши». </a:t>
            </a:r>
            <a:r>
              <a:rPr lang="ru-RU" dirty="0"/>
              <a:t>Вам нужно вставить деепричастия во фразеологизмы и заменить их наречиями либо словосочетаниями с другими частями речи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457200" indent="-457200">
              <a:buAutoNum type="arabicPeriod"/>
            </a:pPr>
            <a:r>
              <a:rPr lang="ru-RU" sz="2400" dirty="0" smtClean="0"/>
              <a:t>Слушать </a:t>
            </a:r>
            <a:r>
              <a:rPr lang="ru-RU" sz="2400" dirty="0"/>
              <a:t>… рот </a:t>
            </a:r>
            <a:r>
              <a:rPr lang="ru-RU" sz="2400" dirty="0" smtClean="0"/>
              <a:t>- ?</a:t>
            </a:r>
          </a:p>
          <a:p>
            <a:endParaRPr lang="ru-RU" sz="2400" dirty="0"/>
          </a:p>
          <a:p>
            <a:r>
              <a:rPr lang="ru-RU" sz="2400" dirty="0" smtClean="0"/>
              <a:t>2. </a:t>
            </a:r>
            <a:r>
              <a:rPr lang="ru-RU" sz="2400" dirty="0"/>
              <a:t>Мчаться … язык </a:t>
            </a:r>
            <a:r>
              <a:rPr lang="ru-RU" sz="2400" dirty="0" smtClean="0"/>
              <a:t>- ?</a:t>
            </a:r>
          </a:p>
          <a:p>
            <a:endParaRPr lang="ru-RU" sz="2400" dirty="0"/>
          </a:p>
          <a:p>
            <a:r>
              <a:rPr lang="ru-RU" sz="2400" dirty="0" smtClean="0"/>
              <a:t>3. </a:t>
            </a:r>
            <a:r>
              <a:rPr lang="ru-RU" sz="2400" dirty="0"/>
              <a:t>Работать … рукава </a:t>
            </a:r>
            <a:r>
              <a:rPr lang="ru-RU" sz="2400" dirty="0" smtClean="0"/>
              <a:t>- ?</a:t>
            </a:r>
          </a:p>
          <a:p>
            <a:endParaRPr lang="ru-RU" sz="2400" dirty="0"/>
          </a:p>
          <a:p>
            <a:r>
              <a:rPr lang="ru-RU" sz="2400" dirty="0" smtClean="0"/>
              <a:t>4. </a:t>
            </a:r>
            <a:r>
              <a:rPr lang="ru-RU" sz="2400" dirty="0"/>
              <a:t>Работать … рук </a:t>
            </a:r>
            <a:r>
              <a:rPr lang="ru-RU" sz="2400" dirty="0" smtClean="0"/>
              <a:t>- ?</a:t>
            </a:r>
          </a:p>
          <a:p>
            <a:endParaRPr lang="ru-RU" sz="2400" dirty="0" smtClean="0"/>
          </a:p>
          <a:p>
            <a:r>
              <a:rPr lang="ru-RU" sz="2400" dirty="0"/>
              <a:t>5</a:t>
            </a:r>
            <a:r>
              <a:rPr lang="ru-RU" sz="2400" dirty="0" smtClean="0"/>
              <a:t>. </a:t>
            </a:r>
            <a:r>
              <a:rPr lang="ru-RU" sz="2400" dirty="0"/>
              <a:t>Решать … головы </a:t>
            </a:r>
            <a:r>
              <a:rPr lang="ru-RU" sz="2400" dirty="0" smtClean="0"/>
              <a:t>- ?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6. Бежать … голову </a:t>
            </a:r>
            <a:r>
              <a:rPr lang="ru-RU" sz="2400" dirty="0" smtClean="0"/>
              <a:t>- 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60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584" y="548680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Проверяем задание:</a:t>
            </a:r>
          </a:p>
          <a:p>
            <a:endParaRPr lang="ru-RU" sz="2400" dirty="0"/>
          </a:p>
          <a:p>
            <a:r>
              <a:rPr lang="ru-RU" sz="2400" dirty="0" smtClean="0"/>
              <a:t>1. Слушать</a:t>
            </a:r>
            <a:r>
              <a:rPr lang="ru-RU" sz="2400" i="1" dirty="0" smtClean="0"/>
              <a:t> раскрыв </a:t>
            </a:r>
            <a:r>
              <a:rPr lang="ru-RU" sz="2400" dirty="0"/>
              <a:t>рот </a:t>
            </a:r>
            <a:r>
              <a:rPr lang="ru-RU" sz="2400" dirty="0" smtClean="0"/>
              <a:t>- </a:t>
            </a:r>
            <a:r>
              <a:rPr lang="ru-RU" sz="2400" dirty="0"/>
              <a:t>слушать внимательно.</a:t>
            </a:r>
          </a:p>
          <a:p>
            <a:endParaRPr lang="ru-RU" sz="2400" dirty="0"/>
          </a:p>
          <a:p>
            <a:r>
              <a:rPr lang="ru-RU" sz="2400" dirty="0" smtClean="0"/>
              <a:t>2. Мчаться </a:t>
            </a:r>
            <a:r>
              <a:rPr lang="ru-RU" sz="2400" i="1" dirty="0" smtClean="0"/>
              <a:t>высунув</a:t>
            </a:r>
            <a:r>
              <a:rPr lang="ru-RU" sz="2400" dirty="0" smtClean="0"/>
              <a:t>  </a:t>
            </a:r>
            <a:r>
              <a:rPr lang="ru-RU" sz="2400" dirty="0"/>
              <a:t>язык </a:t>
            </a:r>
            <a:r>
              <a:rPr lang="ru-RU" sz="2400" dirty="0" smtClean="0"/>
              <a:t>- </a:t>
            </a:r>
            <a:r>
              <a:rPr lang="ru-RU" sz="2400" dirty="0"/>
              <a:t>мчаться быстро.</a:t>
            </a:r>
          </a:p>
          <a:p>
            <a:endParaRPr lang="ru-RU" sz="2400" dirty="0"/>
          </a:p>
          <a:p>
            <a:r>
              <a:rPr lang="ru-RU" sz="2400" dirty="0" smtClean="0"/>
              <a:t>3. Работать </a:t>
            </a:r>
            <a:r>
              <a:rPr lang="ru-RU" sz="2400" i="1" dirty="0" smtClean="0"/>
              <a:t>спустя</a:t>
            </a:r>
            <a:r>
              <a:rPr lang="ru-RU" sz="2400" dirty="0" smtClean="0"/>
              <a:t>  </a:t>
            </a:r>
            <a:r>
              <a:rPr lang="ru-RU" sz="2400" dirty="0"/>
              <a:t>рукава </a:t>
            </a:r>
            <a:r>
              <a:rPr lang="ru-RU" sz="2400" dirty="0" smtClean="0"/>
              <a:t>- </a:t>
            </a:r>
            <a:r>
              <a:rPr lang="ru-RU" sz="2400" dirty="0"/>
              <a:t>работать плохо.</a:t>
            </a:r>
          </a:p>
          <a:p>
            <a:endParaRPr lang="ru-RU" sz="2400" dirty="0"/>
          </a:p>
          <a:p>
            <a:r>
              <a:rPr lang="ru-RU" sz="2400" dirty="0" smtClean="0"/>
              <a:t>4. Работать </a:t>
            </a:r>
            <a:r>
              <a:rPr lang="ru-RU" sz="2400" i="1" dirty="0" smtClean="0"/>
              <a:t>не покладая  </a:t>
            </a:r>
            <a:r>
              <a:rPr lang="ru-RU" sz="2400" dirty="0"/>
              <a:t>рук </a:t>
            </a:r>
            <a:r>
              <a:rPr lang="ru-RU" sz="2400" dirty="0" smtClean="0"/>
              <a:t>- </a:t>
            </a:r>
            <a:r>
              <a:rPr lang="ru-RU" sz="2400" dirty="0"/>
              <a:t>работать усердно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/>
              <a:t>5. </a:t>
            </a:r>
            <a:r>
              <a:rPr lang="ru-RU" sz="2400" dirty="0" smtClean="0"/>
              <a:t>Решать </a:t>
            </a:r>
            <a:r>
              <a:rPr lang="ru-RU" sz="2400" i="1" dirty="0" smtClean="0"/>
              <a:t>не теряя  </a:t>
            </a:r>
            <a:r>
              <a:rPr lang="ru-RU" sz="2400" dirty="0"/>
              <a:t>головы </a:t>
            </a:r>
            <a:r>
              <a:rPr lang="ru-RU" sz="2400" dirty="0" smtClean="0"/>
              <a:t>- </a:t>
            </a:r>
            <a:r>
              <a:rPr lang="ru-RU" sz="2400" dirty="0"/>
              <a:t>решать ответственно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6. Бежать </a:t>
            </a:r>
            <a:r>
              <a:rPr lang="ru-RU" sz="2400" i="1" dirty="0" smtClean="0"/>
              <a:t>сломя</a:t>
            </a:r>
            <a:r>
              <a:rPr lang="ru-RU" sz="2400" dirty="0" smtClean="0"/>
              <a:t> </a:t>
            </a:r>
            <a:r>
              <a:rPr lang="ru-RU" sz="2400" dirty="0"/>
              <a:t>голову </a:t>
            </a:r>
            <a:r>
              <a:rPr lang="ru-RU" sz="2400" dirty="0" smtClean="0"/>
              <a:t>- </a:t>
            </a:r>
            <a:r>
              <a:rPr lang="ru-RU" sz="2400" dirty="0"/>
              <a:t>бежать, не думая о последствиях, внезапно, бездумно.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5526"/>
            <a:ext cx="2016224" cy="111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80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751344"/>
            <a:ext cx="806489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ПЛЮСЫ</a:t>
            </a:r>
          </a:p>
          <a:p>
            <a:r>
              <a:rPr lang="ru-RU" sz="2000" dirty="0"/>
              <a:t>(записывается все, что понравилось на занятии: информация и формы работы, которые вызвали положительные эмоции</a:t>
            </a:r>
            <a:r>
              <a:rPr lang="ru-RU" sz="2000" dirty="0" smtClean="0"/>
              <a:t>):</a:t>
            </a:r>
            <a:r>
              <a:rPr lang="ru-RU" sz="2000" dirty="0"/>
              <a:t>	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МИНУСЫ</a:t>
            </a:r>
            <a:endParaRPr lang="ru-RU" sz="2000" dirty="0"/>
          </a:p>
          <a:p>
            <a:r>
              <a:rPr lang="ru-RU" sz="2000" dirty="0"/>
              <a:t>(записывается все то, что не понравилось на уроке, было непонятно, показалось скучным; информация, которая вызвала неприязнь</a:t>
            </a:r>
            <a:r>
              <a:rPr lang="ru-RU" sz="2000" dirty="0" smtClean="0"/>
              <a:t>):</a:t>
            </a:r>
          </a:p>
          <a:p>
            <a:endParaRPr lang="ru-RU" sz="2000" dirty="0"/>
          </a:p>
          <a:p>
            <a:r>
              <a:rPr lang="ru-RU" sz="2000" dirty="0" smtClean="0"/>
              <a:t>ИНТЕРЕСНО</a:t>
            </a:r>
            <a:endParaRPr lang="ru-RU" sz="2000" dirty="0"/>
          </a:p>
          <a:p>
            <a:r>
              <a:rPr lang="ru-RU" sz="2000" dirty="0"/>
              <a:t>(записываются все любопытные факты, о которых узнали на занятии, что бы еще хотелось узнать по данной проблеме, вопросы к преподавателю</a:t>
            </a:r>
            <a:r>
              <a:rPr lang="ru-RU" sz="2000" dirty="0" smtClean="0"/>
              <a:t>):</a:t>
            </a:r>
            <a:endParaRPr lang="ru-RU" sz="20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45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  <a:p>
            <a:endParaRPr lang="ru-RU" sz="2000" dirty="0" smtClean="0"/>
          </a:p>
          <a:p>
            <a:r>
              <a:rPr lang="ru-RU" sz="3200" dirty="0" smtClean="0"/>
              <a:t>1)Упражнение 183, стр.78;</a:t>
            </a:r>
            <a:endParaRPr lang="ru-RU" sz="3200" dirty="0"/>
          </a:p>
          <a:p>
            <a:r>
              <a:rPr lang="ru-RU" sz="3200" dirty="0" smtClean="0"/>
              <a:t>2)Повторить </a:t>
            </a:r>
            <a:r>
              <a:rPr lang="ru-RU" sz="3200" dirty="0"/>
              <a:t>и выучить </a:t>
            </a:r>
            <a:r>
              <a:rPr lang="ru-RU" sz="3200" dirty="0" smtClean="0"/>
              <a:t>правила.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172" y="3523510"/>
            <a:ext cx="3384376" cy="3595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0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4267200"/>
          </a:xfrm>
        </p:spPr>
        <p:txBody>
          <a:bodyPr/>
          <a:lstStyle/>
          <a:p>
            <a:r>
              <a:rPr lang="ru-RU" sz="8800" dirty="0" smtClean="0"/>
              <a:t>Спасибо за внимание!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3159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8424936" cy="1224136"/>
          </a:xfrm>
        </p:spPr>
        <p:txBody>
          <a:bodyPr/>
          <a:lstStyle/>
          <a:p>
            <a:r>
              <a:rPr lang="ru-RU" sz="36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ru-RU" sz="360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ru-RU" sz="36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ru-RU" sz="360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ru-RU" sz="36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ru-RU" sz="360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ru-RU" sz="36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ru-RU" sz="4400" dirty="0" smtClean="0"/>
              <a:t>«Деепричастие как часть речи»</a:t>
            </a:r>
            <a:endParaRPr lang="ru-RU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40967"/>
            <a:ext cx="3635896" cy="3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99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864096"/>
          </a:xfrm>
        </p:spPr>
        <p:txBody>
          <a:bodyPr/>
          <a:lstStyle/>
          <a:p>
            <a:pPr algn="l"/>
            <a:r>
              <a:rPr lang="ru-RU" sz="4400" dirty="0" smtClean="0"/>
              <a:t>Цели урока: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352928" cy="3240360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7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дать </a:t>
            </a:r>
            <a:r>
              <a:rPr lang="ru-RU" sz="7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понятие о деепричастии как </a:t>
            </a:r>
            <a:r>
              <a:rPr lang="ru-RU" sz="7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части </a:t>
            </a:r>
            <a:r>
              <a:rPr lang="ru-RU" sz="7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речи;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7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научиться </a:t>
            </a:r>
            <a:r>
              <a:rPr lang="ru-RU" sz="7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находить деепричастие в предложении.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195795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20888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Космонавт </a:t>
            </a:r>
            <a:r>
              <a:rPr lang="ru-RU" sz="2800" b="1" dirty="0" smtClean="0"/>
              <a:t>рассказывает</a:t>
            </a:r>
            <a:r>
              <a:rPr lang="ru-RU" sz="2800" dirty="0" smtClean="0"/>
              <a:t> о полете и </a:t>
            </a:r>
            <a:r>
              <a:rPr lang="ru-RU" sz="2800" b="1" dirty="0" smtClean="0"/>
              <a:t>улыбается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Космонавт </a:t>
            </a:r>
            <a:r>
              <a:rPr lang="ru-RU" sz="2800" b="1" dirty="0" smtClean="0"/>
              <a:t>рассказывает</a:t>
            </a:r>
            <a:r>
              <a:rPr lang="ru-RU" sz="2800" dirty="0" smtClean="0"/>
              <a:t> о полете,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улыбаясь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8564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16632"/>
            <a:ext cx="8105508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48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6118448" cy="1008112"/>
          </a:xfrm>
        </p:spPr>
        <p:txBody>
          <a:bodyPr/>
          <a:lstStyle/>
          <a:p>
            <a:pPr algn="l"/>
            <a:r>
              <a:rPr lang="ru-RU" sz="3200" dirty="0" smtClean="0"/>
              <a:t>Упражнение 181, стр. 77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280920" cy="432048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Какие выделенные слова обозначают основные действия, а какие-добавочные? Перепишите, расставляя пропущенные запятые; над деепричастиями надпишите букву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д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Подчеркните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главные члены предложения.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Бе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..жизненные туманы </a:t>
            </a:r>
            <a:r>
              <a:rPr lang="ru-RU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дымчато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висят над водой, отражаясь призрачными очертаниями. Ветер ч..</a:t>
            </a:r>
            <a:r>
              <a:rPr lang="ru-RU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тко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дремлет, затаившись в иглистых ветвях, (не)</a:t>
            </a:r>
            <a:r>
              <a:rPr lang="ru-RU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зар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..бит уснувшей воды (не)шелохнёт зелёной хв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о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и. Стаи перелётных уток, шлёпая крыльями, беспокойно подымаются с воды а лебеди, изогнув длинные шеи, белея в воде отражениями, чутко прислушиваются к лесному эху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.(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А. Серафимович)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13176"/>
            <a:ext cx="2553072" cy="149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64096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1. </a:t>
            </a:r>
            <a:r>
              <a:rPr lang="ru-RU" dirty="0" smtClean="0"/>
              <a:t>Преобразуйте </a:t>
            </a:r>
            <a:r>
              <a:rPr lang="ru-RU" dirty="0"/>
              <a:t>предложения, используя в них деепричастные обороты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pPr marL="457200" indent="-457200">
              <a:buAutoNum type="arabicPeriod"/>
            </a:pPr>
            <a:r>
              <a:rPr lang="ru-RU" sz="2400" dirty="0" smtClean="0"/>
              <a:t>Когда </a:t>
            </a:r>
            <a:r>
              <a:rPr lang="ru-RU" sz="2400" dirty="0"/>
              <a:t>выпьешь воду, вспомни об источнике.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2</a:t>
            </a:r>
            <a:r>
              <a:rPr lang="ru-RU" sz="2400" dirty="0" smtClean="0"/>
              <a:t>. </a:t>
            </a:r>
            <a:r>
              <a:rPr lang="ru-RU" sz="2400" dirty="0"/>
              <a:t>Когда идешь за плохим, плохое и найдешь.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3</a:t>
            </a:r>
            <a:r>
              <a:rPr lang="ru-RU" sz="2400" dirty="0" smtClean="0"/>
              <a:t>. </a:t>
            </a:r>
            <a:r>
              <a:rPr lang="ru-RU" sz="2400" dirty="0"/>
              <a:t>Если солгал один раз, будешь весь век лгуном.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4</a:t>
            </a:r>
            <a:r>
              <a:rPr lang="ru-RU" sz="2400" dirty="0" smtClean="0"/>
              <a:t>. </a:t>
            </a:r>
            <a:r>
              <a:rPr lang="ru-RU" sz="2400" dirty="0"/>
              <a:t>Если вытянулся на диване, денег не заработаешь.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5</a:t>
            </a:r>
            <a:r>
              <a:rPr lang="ru-RU" sz="2400" dirty="0" smtClean="0"/>
              <a:t>. </a:t>
            </a:r>
            <a:r>
              <a:rPr lang="ru-RU" sz="2400" dirty="0"/>
              <a:t>Он стоял в надменной позе и свысока смотрел на всех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6. </a:t>
            </a:r>
            <a:r>
              <a:rPr lang="ru-RU" sz="2400" dirty="0"/>
              <a:t>Когда путешествуешь, приобретаешь много знаний. </a:t>
            </a:r>
          </a:p>
        </p:txBody>
      </p:sp>
    </p:spTree>
    <p:extLst>
      <p:ext uri="{BB962C8B-B14F-4D97-AF65-F5344CB8AC3E}">
        <p14:creationId xmlns:p14="http://schemas.microsoft.com/office/powerpoint/2010/main" val="231558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2. </a:t>
            </a:r>
            <a:r>
              <a:rPr lang="ru-RU" b="1" dirty="0"/>
              <a:t>«Фразы растерялись». </a:t>
            </a:r>
            <a:r>
              <a:rPr lang="ru-RU" b="1" dirty="0" smtClean="0"/>
              <a:t> </a:t>
            </a:r>
            <a:r>
              <a:rPr lang="ru-RU" dirty="0" smtClean="0"/>
              <a:t>Найти деепричастия </a:t>
            </a:r>
            <a:r>
              <a:rPr lang="ru-RU" dirty="0"/>
              <a:t>и одновременно исправить фразеологизмы, которые употреблены в тексте неправильно. </a:t>
            </a:r>
            <a:endParaRPr lang="ru-RU" dirty="0" smtClean="0"/>
          </a:p>
          <a:p>
            <a:endParaRPr lang="ru-RU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Узнав </a:t>
            </a:r>
            <a:r>
              <a:rPr lang="ru-RU" sz="2400" dirty="0"/>
              <a:t>об обмане товарища, ребята решили вывести его на чистую прорубь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2. Сытно поев и выспавшись, мальчик подумал, что он теперь будет, как сыр в молоке кататься, живя у родственников матери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3. Выйдя на субботник, люди трудились не покладая лопат, все, от мала до больших.</a:t>
            </a:r>
          </a:p>
        </p:txBody>
      </p:sp>
    </p:spTree>
    <p:extLst>
      <p:ext uri="{BB962C8B-B14F-4D97-AF65-F5344CB8AC3E}">
        <p14:creationId xmlns:p14="http://schemas.microsoft.com/office/powerpoint/2010/main" val="38345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92896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Фразеологизмы</a:t>
            </a:r>
            <a:r>
              <a:rPr lang="ru-RU" sz="3200" dirty="0"/>
              <a:t> – это устойчивые сочетания слов, закрепившиеся как единицы наименования: железная дорога, анютины глазки или выражения оценки: не лыком шит, спустя рукава. </a:t>
            </a:r>
            <a:endParaRPr lang="ru-RU" sz="3200" dirty="0" smtClean="0"/>
          </a:p>
          <a:p>
            <a:r>
              <a:rPr lang="ru-RU" sz="3200" dirty="0" smtClean="0"/>
              <a:t>Иначе </a:t>
            </a:r>
            <a:r>
              <a:rPr lang="ru-RU" sz="3200" dirty="0"/>
              <a:t>– фразеологические обороты.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09634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92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456</TotalTime>
  <Words>434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Урок для 7 класса  МБОУ «Ак-Дашской СОШ»     «…»</vt:lpstr>
      <vt:lpstr>    «Деепричастие как часть речи»</vt:lpstr>
      <vt:lpstr>Цели урока:</vt:lpstr>
      <vt:lpstr>Презентация PowerPoint</vt:lpstr>
      <vt:lpstr>Презентация PowerPoint</vt:lpstr>
      <vt:lpstr>Упражнение 181, стр. 77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для 7 класса  МБОУ «Ак-Дашской СОШ»     «Деепричастие как часть речи»</dc:title>
  <dc:creator>79237</dc:creator>
  <cp:lastModifiedBy>79237749717</cp:lastModifiedBy>
  <cp:revision>14</cp:revision>
  <dcterms:created xsi:type="dcterms:W3CDTF">2021-11-23T03:30:35Z</dcterms:created>
  <dcterms:modified xsi:type="dcterms:W3CDTF">2021-11-23T15:51:39Z</dcterms:modified>
</cp:coreProperties>
</file>