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4" r:id="rId2"/>
    <p:sldId id="256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2D46-1C21-462A-9839-3B52171CB425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AD8D6-5121-41AF-95F0-E101ABE79C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2D46-1C21-462A-9839-3B52171CB425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AD8D6-5121-41AF-95F0-E101ABE79C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2D46-1C21-462A-9839-3B52171CB425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AD8D6-5121-41AF-95F0-E101ABE79C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2D46-1C21-462A-9839-3B52171CB425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AD8D6-5121-41AF-95F0-E101ABE79C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2D46-1C21-462A-9839-3B52171CB425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AD8D6-5121-41AF-95F0-E101ABE79C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2D46-1C21-462A-9839-3B52171CB425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AD8D6-5121-41AF-95F0-E101ABE79C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2D46-1C21-462A-9839-3B52171CB425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AD8D6-5121-41AF-95F0-E101ABE79C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2D46-1C21-462A-9839-3B52171CB425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AD8D6-5121-41AF-95F0-E101ABE79C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2D46-1C21-462A-9839-3B52171CB425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AD8D6-5121-41AF-95F0-E101ABE79C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2D46-1C21-462A-9839-3B52171CB425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AD8D6-5121-41AF-95F0-E101ABE79C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2D46-1C21-462A-9839-3B52171CB425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9AD8D6-5121-41AF-95F0-E101ABE79C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182D46-1C21-462A-9839-3B52171CB425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9AD8D6-5121-41AF-95F0-E101ABE79CF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pull dir="r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dirty="0" smtClean="0"/>
              <a:t>Umweltschutz ist das aktuellste</a:t>
            </a:r>
            <a:br>
              <a:rPr lang="de-DE" dirty="0" smtClean="0"/>
            </a:br>
            <a:r>
              <a:rPr lang="de-DE" dirty="0" smtClean="0"/>
              <a:t>Problem heutzutage.</a:t>
            </a:r>
            <a:endParaRPr lang="ru-RU" dirty="0"/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3933056"/>
            <a:ext cx="3384376" cy="2016224"/>
          </a:xfrm>
        </p:spPr>
        <p:txBody>
          <a:bodyPr>
            <a:normAutofit/>
          </a:bodyPr>
          <a:lstStyle/>
          <a:p>
            <a:pPr algn="r"/>
            <a:r>
              <a:rPr lang="en-US" i="1" dirty="0" smtClean="0">
                <a:solidFill>
                  <a:srgbClr val="FF0000"/>
                </a:solidFill>
              </a:rPr>
              <a:t>“Die </a:t>
            </a:r>
            <a:r>
              <a:rPr lang="en-US" i="1" dirty="0" err="1" smtClean="0">
                <a:solidFill>
                  <a:srgbClr val="FF0000"/>
                </a:solidFill>
              </a:rPr>
              <a:t>Natur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schutzen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heisst</a:t>
            </a:r>
            <a:r>
              <a:rPr lang="en-US" i="1" dirty="0" smtClean="0">
                <a:solidFill>
                  <a:srgbClr val="FF0000"/>
                </a:solidFill>
              </a:rPr>
              <a:t> die </a:t>
            </a:r>
            <a:r>
              <a:rPr lang="en-US" i="1" dirty="0" err="1" smtClean="0">
                <a:solidFill>
                  <a:srgbClr val="FF0000"/>
                </a:solidFill>
              </a:rPr>
              <a:t>Heimat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schutzen</a:t>
            </a:r>
            <a:r>
              <a:rPr lang="en-US" i="1" dirty="0" smtClean="0">
                <a:solidFill>
                  <a:srgbClr val="FF0000"/>
                </a:solidFill>
              </a:rPr>
              <a:t>”</a:t>
            </a:r>
          </a:p>
          <a:p>
            <a:pPr algn="r"/>
            <a:r>
              <a:rPr lang="en-US" i="1" dirty="0" smtClean="0">
                <a:solidFill>
                  <a:srgbClr val="FF0000"/>
                </a:solidFill>
              </a:rPr>
              <a:t>M. </a:t>
            </a:r>
            <a:r>
              <a:rPr lang="en-US" i="1" dirty="0" err="1" smtClean="0">
                <a:solidFill>
                  <a:srgbClr val="FF0000"/>
                </a:solidFill>
              </a:rPr>
              <a:t>Prischwin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ReinEA.SCHOOL68DZER\Desktop\cd94adf094d05b4c62d69c697fe109e5d7ef3017-768x62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573016"/>
            <a:ext cx="3672408" cy="286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Georgia" pitchFamily="18" charset="0"/>
              </a:rPr>
              <a:t>Wir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en-US" dirty="0" err="1" smtClean="0">
                <a:latin typeface="Georgia" pitchFamily="18" charset="0"/>
              </a:rPr>
              <a:t>mussen</a:t>
            </a:r>
            <a:r>
              <a:rPr lang="en-US" dirty="0" smtClean="0">
                <a:latin typeface="Georgia" pitchFamily="18" charset="0"/>
              </a:rPr>
              <a:t> die </a:t>
            </a:r>
            <a:r>
              <a:rPr lang="en-US" dirty="0" err="1" smtClean="0">
                <a:latin typeface="Georgia" pitchFamily="18" charset="0"/>
              </a:rPr>
              <a:t>Erde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en-US" dirty="0" err="1" smtClean="0">
                <a:latin typeface="Georgia" pitchFamily="18" charset="0"/>
              </a:rPr>
              <a:t>schutzen</a:t>
            </a:r>
            <a:r>
              <a:rPr lang="en-US" dirty="0" smtClean="0">
                <a:latin typeface="Georgia" pitchFamily="18" charset="0"/>
              </a:rPr>
              <a:t>!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7170" name="Picture 2" descr="C:\Documents and Settings\ADMIN\Рабочий стол\Новая папка\загрязнение окр.среды\img_111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928802"/>
            <a:ext cx="7072361" cy="42767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85728"/>
            <a:ext cx="7851648" cy="1357322"/>
          </a:xfrm>
        </p:spPr>
        <p:txBody>
          <a:bodyPr/>
          <a:lstStyle/>
          <a:p>
            <a:pPr algn="ctr"/>
            <a:r>
              <a:rPr lang="en-US" dirty="0" smtClean="0">
                <a:latin typeface="Georgia" pitchFamily="18" charset="0"/>
              </a:rPr>
              <a:t>Die </a:t>
            </a:r>
            <a:r>
              <a:rPr lang="en-US" dirty="0" err="1" smtClean="0">
                <a:latin typeface="Georgia" pitchFamily="18" charset="0"/>
              </a:rPr>
              <a:t>Natur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28802"/>
            <a:ext cx="7854696" cy="428628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latin typeface="Georgia" pitchFamily="18" charset="0"/>
              </a:rPr>
              <a:t>Die </a:t>
            </a:r>
            <a:r>
              <a:rPr lang="en-US" sz="3200" dirty="0" err="1" smtClean="0">
                <a:latin typeface="Georgia" pitchFamily="18" charset="0"/>
              </a:rPr>
              <a:t>Natur</a:t>
            </a:r>
            <a:r>
              <a:rPr lang="en-US" sz="3200" dirty="0" smtClean="0">
                <a:latin typeface="Georgia" pitchFamily="18" charset="0"/>
              </a:rPr>
              <a:t> </a:t>
            </a:r>
            <a:r>
              <a:rPr lang="en-US" sz="3200" dirty="0" err="1" smtClean="0">
                <a:latin typeface="Georgia" pitchFamily="18" charset="0"/>
              </a:rPr>
              <a:t>ist</a:t>
            </a:r>
            <a:r>
              <a:rPr lang="en-US" sz="3200" dirty="0" smtClean="0">
                <a:latin typeface="Georgia" pitchFamily="18" charset="0"/>
              </a:rPr>
              <a:t> in </a:t>
            </a:r>
            <a:r>
              <a:rPr lang="en-US" sz="3200" dirty="0" err="1" smtClean="0">
                <a:latin typeface="Georgia" pitchFamily="18" charset="0"/>
              </a:rPr>
              <a:t>unserem</a:t>
            </a:r>
            <a:r>
              <a:rPr lang="en-US" sz="3200" dirty="0" smtClean="0">
                <a:latin typeface="Georgia" pitchFamily="18" charset="0"/>
              </a:rPr>
              <a:t> Land </a:t>
            </a:r>
            <a:r>
              <a:rPr lang="en-US" sz="3200" dirty="0" err="1" smtClean="0">
                <a:latin typeface="Georgia" pitchFamily="18" charset="0"/>
              </a:rPr>
              <a:t>sehr</a:t>
            </a:r>
            <a:r>
              <a:rPr lang="en-US" sz="3200" dirty="0" smtClean="0">
                <a:latin typeface="Georgia" pitchFamily="18" charset="0"/>
              </a:rPr>
              <a:t> </a:t>
            </a:r>
            <a:r>
              <a:rPr lang="en-US" sz="3200" dirty="0" err="1" smtClean="0">
                <a:latin typeface="Georgia" pitchFamily="18" charset="0"/>
              </a:rPr>
              <a:t>schon</a:t>
            </a:r>
            <a:r>
              <a:rPr lang="en-US" sz="3200" dirty="0" smtClean="0">
                <a:latin typeface="Georgia" pitchFamily="18" charset="0"/>
              </a:rPr>
              <a:t>.</a:t>
            </a:r>
          </a:p>
          <a:p>
            <a:pPr algn="l"/>
            <a:r>
              <a:rPr lang="en-US" sz="3200" dirty="0" err="1" smtClean="0">
                <a:latin typeface="Georgia" pitchFamily="18" charset="0"/>
              </a:rPr>
              <a:t>Malerische</a:t>
            </a:r>
            <a:r>
              <a:rPr lang="en-US" sz="3200" dirty="0" smtClean="0">
                <a:latin typeface="Georgia" pitchFamily="18" charset="0"/>
              </a:rPr>
              <a:t> </a:t>
            </a:r>
            <a:r>
              <a:rPr lang="en-US" sz="3200" dirty="0" err="1" smtClean="0">
                <a:latin typeface="Georgia" pitchFamily="18" charset="0"/>
              </a:rPr>
              <a:t>Landschaften</a:t>
            </a:r>
            <a:r>
              <a:rPr lang="en-US" sz="3200" dirty="0" smtClean="0">
                <a:latin typeface="Georgia" pitchFamily="18" charset="0"/>
              </a:rPr>
              <a:t>, </a:t>
            </a:r>
            <a:r>
              <a:rPr lang="en-US" sz="3200" dirty="0" err="1" smtClean="0">
                <a:latin typeface="Georgia" pitchFamily="18" charset="0"/>
              </a:rPr>
              <a:t>blaue</a:t>
            </a:r>
            <a:r>
              <a:rPr lang="en-US" sz="3200" dirty="0" smtClean="0">
                <a:latin typeface="Georgia" pitchFamily="18" charset="0"/>
              </a:rPr>
              <a:t> Seen, </a:t>
            </a:r>
            <a:r>
              <a:rPr lang="en-US" sz="3200" dirty="0" err="1" smtClean="0">
                <a:latin typeface="Georgia" pitchFamily="18" charset="0"/>
              </a:rPr>
              <a:t>hohe</a:t>
            </a:r>
            <a:r>
              <a:rPr lang="en-US" sz="3200" dirty="0" smtClean="0">
                <a:latin typeface="Georgia" pitchFamily="18" charset="0"/>
              </a:rPr>
              <a:t> Bergen…</a:t>
            </a:r>
          </a:p>
          <a:p>
            <a:pPr algn="l"/>
            <a:r>
              <a:rPr lang="en-US" sz="3200" dirty="0" smtClean="0">
                <a:latin typeface="Georgia" pitchFamily="18" charset="0"/>
              </a:rPr>
              <a:t>Es </a:t>
            </a:r>
            <a:r>
              <a:rPr lang="en-US" sz="3200" dirty="0" err="1" smtClean="0">
                <a:latin typeface="Georgia" pitchFamily="18" charset="0"/>
              </a:rPr>
              <a:t>gibt</a:t>
            </a:r>
            <a:r>
              <a:rPr lang="en-US" sz="3200" dirty="0" smtClean="0">
                <a:latin typeface="Georgia" pitchFamily="18" charset="0"/>
              </a:rPr>
              <a:t> </a:t>
            </a:r>
            <a:r>
              <a:rPr lang="en-US" sz="3200" dirty="0" err="1" smtClean="0">
                <a:latin typeface="Georgia" pitchFamily="18" charset="0"/>
              </a:rPr>
              <a:t>auch</a:t>
            </a:r>
            <a:r>
              <a:rPr lang="en-US" sz="3200" dirty="0" smtClean="0">
                <a:latin typeface="Georgia" pitchFamily="18" charset="0"/>
              </a:rPr>
              <a:t> </a:t>
            </a:r>
            <a:r>
              <a:rPr lang="en-US" sz="3200" dirty="0" err="1" smtClean="0">
                <a:latin typeface="Georgia" pitchFamily="18" charset="0"/>
              </a:rPr>
              <a:t>viele</a:t>
            </a:r>
            <a:r>
              <a:rPr lang="en-US" sz="3200" dirty="0" smtClean="0">
                <a:latin typeface="Georgia" pitchFamily="18" charset="0"/>
              </a:rPr>
              <a:t> </a:t>
            </a:r>
            <a:r>
              <a:rPr lang="en-US" sz="3200" dirty="0" err="1" smtClean="0">
                <a:latin typeface="Georgia" pitchFamily="18" charset="0"/>
              </a:rPr>
              <a:t>Walder</a:t>
            </a:r>
            <a:r>
              <a:rPr lang="en-US" sz="3200" dirty="0" smtClean="0">
                <a:latin typeface="Georgia" pitchFamily="18" charset="0"/>
              </a:rPr>
              <a:t>, Felder, </a:t>
            </a:r>
            <a:r>
              <a:rPr lang="en-US" sz="3200" dirty="0" err="1" smtClean="0">
                <a:latin typeface="Georgia" pitchFamily="18" charset="0"/>
              </a:rPr>
              <a:t>Flussen</a:t>
            </a:r>
            <a:r>
              <a:rPr lang="en-US" sz="3200" dirty="0" smtClean="0">
                <a:latin typeface="Georgia" pitchFamily="18" charset="0"/>
              </a:rPr>
              <a:t>, Parks und </a:t>
            </a:r>
            <a:r>
              <a:rPr lang="en-US" sz="3200" dirty="0" err="1" smtClean="0">
                <a:latin typeface="Georgia" pitchFamily="18" charset="0"/>
              </a:rPr>
              <a:t>Garten</a:t>
            </a:r>
            <a:r>
              <a:rPr lang="en-US" sz="3200" dirty="0" smtClean="0">
                <a:latin typeface="Georgia" pitchFamily="18" charset="0"/>
              </a:rPr>
              <a:t>.</a:t>
            </a:r>
          </a:p>
          <a:p>
            <a:pPr algn="l"/>
            <a:r>
              <a:rPr lang="en-US" sz="3200" dirty="0" err="1" smtClean="0">
                <a:latin typeface="Georgia" pitchFamily="18" charset="0"/>
              </a:rPr>
              <a:t>Hier</a:t>
            </a:r>
            <a:r>
              <a:rPr lang="en-US" sz="3200" dirty="0" smtClean="0">
                <a:latin typeface="Georgia" pitchFamily="18" charset="0"/>
              </a:rPr>
              <a:t> </a:t>
            </a:r>
            <a:r>
              <a:rPr lang="en-US" sz="3200" dirty="0" err="1" smtClean="0">
                <a:latin typeface="Georgia" pitchFamily="18" charset="0"/>
              </a:rPr>
              <a:t>leben</a:t>
            </a:r>
            <a:r>
              <a:rPr lang="en-US" sz="3200" dirty="0" smtClean="0">
                <a:latin typeface="Georgia" pitchFamily="18" charset="0"/>
              </a:rPr>
              <a:t> </a:t>
            </a:r>
            <a:r>
              <a:rPr lang="en-US" sz="3200" dirty="0" err="1" smtClean="0">
                <a:latin typeface="Georgia" pitchFamily="18" charset="0"/>
              </a:rPr>
              <a:t>viele</a:t>
            </a:r>
            <a:r>
              <a:rPr lang="en-US" sz="3200" dirty="0" smtClean="0">
                <a:latin typeface="Georgia" pitchFamily="18" charset="0"/>
              </a:rPr>
              <a:t> </a:t>
            </a:r>
            <a:r>
              <a:rPr lang="en-US" sz="3200" dirty="0" err="1" smtClean="0">
                <a:latin typeface="Georgia" pitchFamily="18" charset="0"/>
              </a:rPr>
              <a:t>Tiere</a:t>
            </a:r>
            <a:r>
              <a:rPr lang="en-US" sz="3200" dirty="0" smtClean="0">
                <a:latin typeface="Georgia" pitchFamily="18" charset="0"/>
              </a:rPr>
              <a:t> und Vogel.</a:t>
            </a:r>
          </a:p>
          <a:p>
            <a:pPr algn="l"/>
            <a:r>
              <a:rPr lang="en-US" sz="3200" dirty="0" err="1" smtClean="0">
                <a:latin typeface="Georgia" pitchFamily="18" charset="0"/>
              </a:rPr>
              <a:t>Viele</a:t>
            </a:r>
            <a:r>
              <a:rPr lang="en-US" sz="3200" dirty="0" smtClean="0">
                <a:latin typeface="Georgia" pitchFamily="18" charset="0"/>
              </a:rPr>
              <a:t> </a:t>
            </a:r>
            <a:r>
              <a:rPr lang="en-US" sz="3200" dirty="0" err="1" smtClean="0">
                <a:latin typeface="Georgia" pitchFamily="18" charset="0"/>
              </a:rPr>
              <a:t>Menschen</a:t>
            </a:r>
            <a:r>
              <a:rPr lang="en-US" sz="3200" dirty="0" smtClean="0">
                <a:latin typeface="Georgia" pitchFamily="18" charset="0"/>
              </a:rPr>
              <a:t> </a:t>
            </a:r>
            <a:r>
              <a:rPr lang="en-US" sz="3200" dirty="0" err="1" smtClean="0">
                <a:latin typeface="Georgia" pitchFamily="18" charset="0"/>
              </a:rPr>
              <a:t>gehen</a:t>
            </a:r>
            <a:r>
              <a:rPr lang="en-US" sz="3200" dirty="0" smtClean="0">
                <a:latin typeface="Georgia" pitchFamily="18" charset="0"/>
              </a:rPr>
              <a:t>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 in den Park </a:t>
            </a:r>
            <a:r>
              <a:rPr lang="en-US" sz="3200" dirty="0" err="1" smtClean="0">
                <a:latin typeface="Georgia" pitchFamily="18" charset="0"/>
              </a:rPr>
              <a:t>spazieren</a:t>
            </a:r>
            <a:r>
              <a:rPr lang="en-US" sz="3200" dirty="0" smtClean="0">
                <a:latin typeface="Georgia" pitchFamily="18" charset="0"/>
              </a:rPr>
              <a:t>.</a:t>
            </a:r>
            <a:endParaRPr lang="ru-RU" sz="3200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/>
          </a:bodyPr>
          <a:lstStyle/>
          <a:p>
            <a:r>
              <a:rPr lang="en-US" sz="3600" i="1" dirty="0" err="1" smtClean="0">
                <a:latin typeface="Georgia" pitchFamily="18" charset="0"/>
              </a:rPr>
              <a:t>Aber</a:t>
            </a:r>
            <a:r>
              <a:rPr lang="en-US" sz="3600" i="1" dirty="0" smtClean="0">
                <a:latin typeface="Georgia" pitchFamily="18" charset="0"/>
              </a:rPr>
              <a:t> </a:t>
            </a:r>
            <a:r>
              <a:rPr lang="en-US" sz="3600" i="1" dirty="0" err="1" smtClean="0">
                <a:latin typeface="Georgia" pitchFamily="18" charset="0"/>
              </a:rPr>
              <a:t>es</a:t>
            </a:r>
            <a:r>
              <a:rPr lang="en-US" sz="3600" i="1" dirty="0" smtClean="0">
                <a:latin typeface="Georgia" pitchFamily="18" charset="0"/>
              </a:rPr>
              <a:t> </a:t>
            </a:r>
            <a:r>
              <a:rPr lang="en-US" sz="3600" i="1" dirty="0" err="1" smtClean="0">
                <a:latin typeface="Georgia" pitchFamily="18" charset="0"/>
              </a:rPr>
              <a:t>gibt</a:t>
            </a:r>
            <a:r>
              <a:rPr lang="en-US" sz="3600" i="1" dirty="0" smtClean="0">
                <a:latin typeface="Georgia" pitchFamily="18" charset="0"/>
              </a:rPr>
              <a:t> </a:t>
            </a:r>
            <a:r>
              <a:rPr lang="en-US" sz="3600" i="1" dirty="0" err="1" smtClean="0">
                <a:latin typeface="Georgia" pitchFamily="18" charset="0"/>
              </a:rPr>
              <a:t>viele</a:t>
            </a:r>
            <a:r>
              <a:rPr lang="en-US" sz="3600" i="1" dirty="0" smtClean="0">
                <a:latin typeface="Georgia" pitchFamily="18" charset="0"/>
              </a:rPr>
              <a:t> </a:t>
            </a:r>
            <a:r>
              <a:rPr lang="en-US" sz="3600" i="1" dirty="0" err="1" smtClean="0">
                <a:solidFill>
                  <a:srgbClr val="FF0000"/>
                </a:solidFill>
                <a:latin typeface="Georgia" pitchFamily="18" charset="0"/>
              </a:rPr>
              <a:t>okologische</a:t>
            </a:r>
            <a:r>
              <a:rPr lang="en-US" sz="3600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en-US" sz="3600" i="1" dirty="0" err="1" smtClean="0">
                <a:solidFill>
                  <a:srgbClr val="FF0000"/>
                </a:solidFill>
                <a:latin typeface="Georgia" pitchFamily="18" charset="0"/>
              </a:rPr>
              <a:t>Probleme</a:t>
            </a:r>
            <a:endParaRPr lang="ru-RU" sz="3600" i="1" dirty="0">
              <a:latin typeface="Georgia" pitchFamily="18" charset="0"/>
            </a:endParaRPr>
          </a:p>
        </p:txBody>
      </p:sp>
      <p:pic>
        <p:nvPicPr>
          <p:cNvPr id="2050" name="Picture 2" descr="C:\Users\ReinEA.SCHOOL68DZER\Desktop\img_user_file_5676cc3ee25fc_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35163"/>
            <a:ext cx="7056784" cy="451817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Новая папка\загрязнение окр.среды\21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28"/>
            <a:ext cx="7429552" cy="58579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Новая папка\загрязнение окр.среды\f5d853bfdc5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7643866" cy="55253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Новая папка\загрязнение окр.среды\stok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642918"/>
            <a:ext cx="7500989" cy="56300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Новая папка\загрязнение окр.среды\77091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785794"/>
            <a:ext cx="7000924" cy="54395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40960" cy="952064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Georgia" pitchFamily="18" charset="0"/>
              </a:rPr>
              <a:t>Die Schuler </a:t>
            </a:r>
            <a:r>
              <a:rPr lang="en-US" sz="2800" dirty="0" err="1" smtClean="0">
                <a:latin typeface="Georgia" pitchFamily="18" charset="0"/>
              </a:rPr>
              <a:t>nehmen</a:t>
            </a:r>
            <a:r>
              <a:rPr lang="en-US" sz="2800" dirty="0" smtClean="0">
                <a:latin typeface="Georgia" pitchFamily="18" charset="0"/>
              </a:rPr>
              <a:t> an den </a:t>
            </a:r>
            <a:r>
              <a:rPr lang="en-US" sz="2800" dirty="0" err="1" smtClean="0">
                <a:latin typeface="Georgia" pitchFamily="18" charset="0"/>
              </a:rPr>
              <a:t>Umweltschutzaktionen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teil</a:t>
            </a:r>
            <a:r>
              <a:rPr lang="en-US" sz="2800" dirty="0" smtClean="0">
                <a:latin typeface="Georgia" pitchFamily="18" charset="0"/>
              </a:rPr>
              <a:t>.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5122" name="Picture 2" descr="C:\Documents and Settings\ADMIN\Рабочий стол\Новая папка\загрязнение окр.среды\141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43051"/>
            <a:ext cx="7358114" cy="46815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latin typeface="Georgia" pitchFamily="18" charset="0"/>
              </a:rPr>
              <a:t>Die Schuler </a:t>
            </a:r>
            <a:r>
              <a:rPr lang="en-US" sz="4000" dirty="0" err="1" smtClean="0">
                <a:latin typeface="Georgia" pitchFamily="18" charset="0"/>
              </a:rPr>
              <a:t>sammeln</a:t>
            </a:r>
            <a:r>
              <a:rPr lang="en-US" sz="4000" dirty="0" smtClean="0">
                <a:latin typeface="Georgia" pitchFamily="18" charset="0"/>
              </a:rPr>
              <a:t> den Mull </a:t>
            </a:r>
            <a:r>
              <a:rPr lang="en-US" sz="4000" dirty="0" err="1" smtClean="0">
                <a:latin typeface="Georgia" pitchFamily="18" charset="0"/>
              </a:rPr>
              <a:t>im</a:t>
            </a:r>
            <a:r>
              <a:rPr lang="en-US" sz="4000" dirty="0" smtClean="0">
                <a:latin typeface="Georgia" pitchFamily="18" charset="0"/>
              </a:rPr>
              <a:t> Park. </a:t>
            </a:r>
            <a:endParaRPr lang="ru-RU" sz="4000" dirty="0">
              <a:latin typeface="Georgia" pitchFamily="18" charset="0"/>
            </a:endParaRPr>
          </a:p>
        </p:txBody>
      </p:sp>
      <p:pic>
        <p:nvPicPr>
          <p:cNvPr id="6146" name="Picture 2" descr="C:\Documents and Settings\ADMIN\Рабочий стол\Новая папка\загрязнение окр.среды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357431"/>
            <a:ext cx="6572296" cy="40005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</TotalTime>
  <Words>94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Umweltschutz ist das aktuellste Problem heutzutage.</vt:lpstr>
      <vt:lpstr>Die Natur</vt:lpstr>
      <vt:lpstr>Aber es gibt viele okologische Probleme</vt:lpstr>
      <vt:lpstr>Слайд 4</vt:lpstr>
      <vt:lpstr>Слайд 5</vt:lpstr>
      <vt:lpstr>Слайд 6</vt:lpstr>
      <vt:lpstr>Слайд 7</vt:lpstr>
      <vt:lpstr>Die Schuler nehmen an den Umweltschutzaktionen teil.</vt:lpstr>
      <vt:lpstr>Die Schuler sammeln den Mull im Park. </vt:lpstr>
      <vt:lpstr>Wir mussen die Erde schutzen!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Natur</dc:title>
  <dc:creator>ADMIN</dc:creator>
  <cp:lastModifiedBy>ReinEA</cp:lastModifiedBy>
  <cp:revision>9</cp:revision>
  <dcterms:created xsi:type="dcterms:W3CDTF">2010-02-25T07:52:47Z</dcterms:created>
  <dcterms:modified xsi:type="dcterms:W3CDTF">2021-11-10T07:18:23Z</dcterms:modified>
</cp:coreProperties>
</file>