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7" r:id="rId3"/>
    <p:sldId id="329" r:id="rId4"/>
    <p:sldId id="326" r:id="rId5"/>
    <p:sldId id="331" r:id="rId6"/>
    <p:sldId id="332" r:id="rId7"/>
    <p:sldId id="333" r:id="rId8"/>
    <p:sldId id="328" r:id="rId9"/>
    <p:sldId id="320" r:id="rId10"/>
    <p:sldId id="330" r:id="rId11"/>
    <p:sldId id="319" r:id="rId12"/>
    <p:sldId id="315" r:id="rId13"/>
    <p:sldId id="283" r:id="rId14"/>
    <p:sldId id="334" r:id="rId15"/>
    <p:sldId id="324" r:id="rId16"/>
    <p:sldId id="31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FEA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араллелограмм 8"/>
          <p:cNvSpPr/>
          <p:nvPr userDrawn="1"/>
        </p:nvSpPr>
        <p:spPr>
          <a:xfrm rot="7922373" flipH="1">
            <a:off x="663604" y="6009495"/>
            <a:ext cx="513398" cy="668854"/>
          </a:xfrm>
          <a:prstGeom prst="parallelogram">
            <a:avLst>
              <a:gd name="adj" fmla="val 4205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 userDrawn="1"/>
        </p:nvSpPr>
        <p:spPr>
          <a:xfrm>
            <a:off x="142844" y="5929330"/>
            <a:ext cx="214314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00371432.jpg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4286256"/>
            <a:ext cx="2143140" cy="2411678"/>
          </a:xfrm>
          <a:prstGeom prst="rect">
            <a:avLst/>
          </a:prstGeom>
        </p:spPr>
      </p:pic>
      <p:sp>
        <p:nvSpPr>
          <p:cNvPr id="10" name="Капля 9"/>
          <p:cNvSpPr/>
          <p:nvPr userDrawn="1"/>
        </p:nvSpPr>
        <p:spPr>
          <a:xfrm flipH="1" flipV="1">
            <a:off x="1571604" y="214290"/>
            <a:ext cx="7000924" cy="5214998"/>
          </a:xfrm>
          <a:prstGeom prst="teardrop">
            <a:avLst>
              <a:gd name="adj" fmla="val 99058"/>
            </a:avLst>
          </a:prstGeom>
          <a:solidFill>
            <a:srgbClr val="AFEAFF">
              <a:alpha val="66667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571612"/>
            <a:ext cx="6143668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1" name="Рисунок 10" descr="0_88ac3_cf0015e2_XL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887376">
            <a:off x="7238590" y="430424"/>
            <a:ext cx="1547606" cy="905349"/>
          </a:xfrm>
          <a:prstGeom prst="rect">
            <a:avLst/>
          </a:prstGeom>
        </p:spPr>
      </p:pic>
      <p:pic>
        <p:nvPicPr>
          <p:cNvPr id="12" name="Рисунок 11" descr="81951132_large_1af4a84625dc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651989">
            <a:off x="6286512" y="5214950"/>
            <a:ext cx="1357322" cy="135732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886200"/>
            <a:ext cx="5986482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rgbClr val="5E9EFF">
                <a:alpha val="7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142844" y="142852"/>
            <a:ext cx="8786874" cy="6572296"/>
          </a:xfrm>
          <a:prstGeom prst="rect">
            <a:avLst/>
          </a:prstGeom>
          <a:noFill/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Grass_texture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500562" y="5577369"/>
            <a:ext cx="4643438" cy="1280631"/>
          </a:xfrm>
          <a:prstGeom prst="rect">
            <a:avLst/>
          </a:prstGeom>
        </p:spPr>
      </p:pic>
      <p:pic>
        <p:nvPicPr>
          <p:cNvPr id="8" name="Рисунок 7" descr="Grass_texture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flipH="1">
            <a:off x="0" y="5572140"/>
            <a:ext cx="4643438" cy="1280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2DC42-713C-4627-B8A6-21D5721F12CF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1E7F4-CAF6-4684-BBD1-0C2E67B7BAF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0_88ac3_cf0015e2_XL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877580">
            <a:off x="415176" y="5927021"/>
            <a:ext cx="1071570" cy="626868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-928718"/>
            <a:ext cx="8358246" cy="5500726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Дошкольная группа при МКОУ «</a:t>
            </a:r>
            <a:r>
              <a:rPr lang="ru-RU" sz="2000" i="1" dirty="0" err="1" smtClean="0"/>
              <a:t>Сулюклинская</a:t>
            </a:r>
            <a:r>
              <a:rPr lang="ru-RU" sz="2000" i="1" dirty="0" smtClean="0"/>
              <a:t> СОШ»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Презентация                   </a:t>
            </a:r>
            <a:br>
              <a:rPr lang="ru-RU" sz="2800" i="1" dirty="0" smtClean="0"/>
            </a:br>
            <a:r>
              <a:rPr lang="ru-RU" sz="2800" i="1" dirty="0" smtClean="0"/>
              <a:t>познавательно </a:t>
            </a:r>
            <a:r>
              <a:rPr lang="ru-RU" sz="2800" i="1" dirty="0"/>
              <a:t>-экспериментальной деятельности в </a:t>
            </a:r>
            <a:r>
              <a:rPr lang="ru-RU" sz="2800" i="1" dirty="0" smtClean="0"/>
              <a:t>дошкольной  </a:t>
            </a: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 smtClean="0"/>
              <a:t>группе  «Эта удивительная </a:t>
            </a:r>
            <a:r>
              <a:rPr lang="ru-RU" sz="2800" i="1" dirty="0"/>
              <a:t>соль</a:t>
            </a:r>
            <a:r>
              <a:rPr lang="ru-RU" sz="2800" i="1" dirty="0" smtClean="0"/>
              <a:t>».</a:t>
            </a:r>
            <a:br>
              <a:rPr lang="ru-RU" sz="2800" i="1" dirty="0" smtClean="0"/>
            </a:br>
            <a:r>
              <a:rPr lang="ru-RU" sz="1800" i="1" dirty="0" smtClean="0"/>
              <a:t>Подготовила воспитатель :</a:t>
            </a:r>
            <a:r>
              <a:rPr lang="ru-RU" sz="1800" i="1" dirty="0" err="1" smtClean="0"/>
              <a:t>Галеева</a:t>
            </a:r>
            <a:r>
              <a:rPr lang="ru-RU" sz="1800" i="1" dirty="0" smtClean="0"/>
              <a:t> Н.Р.</a:t>
            </a:r>
            <a:endParaRPr lang="ru-RU" sz="1800" i="1" dirty="0"/>
          </a:p>
        </p:txBody>
      </p:sp>
      <p:pic>
        <p:nvPicPr>
          <p:cNvPr id="3" name="Picture 2" descr="E:\клипарты фоны, рамки\simple-science-experiments-for-kids-electricity-21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2500298" y="3429000"/>
            <a:ext cx="3782088" cy="18316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видео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315" y="285728"/>
            <a:ext cx="8579965" cy="5840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видео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928934"/>
            <a:ext cx="4781917" cy="3357585"/>
          </a:xfrm>
          <a:prstGeom prst="rect">
            <a:avLst/>
          </a:prstGeom>
          <a:noFill/>
        </p:spPr>
      </p:pic>
      <p:pic>
        <p:nvPicPr>
          <p:cNvPr id="6" name="Picture 2" descr="C:\Users\Admin\Desktop\видео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261" y="357166"/>
            <a:ext cx="3965987" cy="36297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5143536" cy="163197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Лечебные ванны с морской солью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57352938-primenenie-radonovyh-vann-pri-varikoze-ve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3929090" cy="2928958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Picture 3" descr="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500438"/>
            <a:ext cx="4853248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563903" y="3000372"/>
            <a:ext cx="5080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                      Соляные комнаты</a:t>
            </a:r>
            <a:endParaRPr lang="ru-RU" sz="2400" dirty="0"/>
          </a:p>
        </p:txBody>
      </p:sp>
    </p:spTree>
  </p:cSld>
  <p:clrMapOvr>
    <a:masterClrMapping/>
  </p:clrMapOvr>
  <p:transition spd="med"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74638"/>
            <a:ext cx="4402832" cy="1143000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8195" name="Picture 3" descr="C:\Users\Admin\Desktop\WBppJiljk1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57166"/>
            <a:ext cx="4071966" cy="2857520"/>
          </a:xfrm>
          <a:prstGeom prst="rect">
            <a:avLst/>
          </a:prstGeom>
          <a:noFill/>
        </p:spPr>
      </p:pic>
      <p:pic>
        <p:nvPicPr>
          <p:cNvPr id="8196" name="Picture 4" descr="C:\Users\Admin\Desktop\HmCFiTrT6I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4175640" cy="2857520"/>
          </a:xfrm>
          <a:prstGeom prst="rect">
            <a:avLst/>
          </a:prstGeom>
          <a:noFill/>
        </p:spPr>
      </p:pic>
      <p:pic>
        <p:nvPicPr>
          <p:cNvPr id="8197" name="Picture 5" descr="C:\Users\Admin\Desktop\nB9Z8GR3Ea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429000"/>
            <a:ext cx="4000528" cy="2500306"/>
          </a:xfrm>
          <a:prstGeom prst="rect">
            <a:avLst/>
          </a:prstGeom>
          <a:noFill/>
        </p:spPr>
      </p:pic>
      <p:pic>
        <p:nvPicPr>
          <p:cNvPr id="8198" name="Picture 6" descr="C:\Users\Admin\Desktop\gEv3UgMiDe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429000"/>
            <a:ext cx="4286248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Опыты.</a:t>
            </a:r>
            <a:endParaRPr lang="ru-RU" b="1" dirty="0"/>
          </a:p>
        </p:txBody>
      </p:sp>
      <p:pic>
        <p:nvPicPr>
          <p:cNvPr id="1026" name="Picture 2" descr="C:\Users\Admin\Desktop\32qRH-0nbX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3429024" cy="4413956"/>
          </a:xfrm>
          <a:prstGeom prst="rect">
            <a:avLst/>
          </a:prstGeom>
          <a:noFill/>
        </p:spPr>
      </p:pic>
      <p:pic>
        <p:nvPicPr>
          <p:cNvPr id="1027" name="Picture 3" descr="C:\Users\Admin\Desktop\QELHCDnmYa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1799" y="1571612"/>
            <a:ext cx="4913125" cy="45529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85850" y="274638"/>
            <a:ext cx="9472650" cy="9397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Выращенные кристаллы  соли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Admin\Desktop\qQ0D3dinkM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1515715"/>
            <a:ext cx="3571900" cy="4224670"/>
          </a:xfrm>
          <a:prstGeom prst="rect">
            <a:avLst/>
          </a:prstGeom>
          <a:noFill/>
        </p:spPr>
      </p:pic>
      <p:pic>
        <p:nvPicPr>
          <p:cNvPr id="9220" name="Picture 4" descr="C:\Users\Admin\Desktop\iXa4q4eMAq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1" y="1540656"/>
            <a:ext cx="3643338" cy="41743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39752" y="2852936"/>
            <a:ext cx="47525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63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/>
              <a:t>Актуальность.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Дети дошкольного возраста– прирожденные исследователи. И тому подтверждение – их любознательность, стремление к эксперименту, желание самостоятельно находить решение в проблемной ситуации. Задача педагога – не пресекать эту деятельность, а наоборот, активно помогать.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Большую роль в формировании общей направленности личности играет практическая деятельность. Ребенок по своей натуре – исследователь. Неутолимая жажда новых впечатлений, любознательность, постоянное стремление детей наблюдать и экспериментировать с успехом проявляется в поисковой деятельности. Наиболее эффективных методов организации поисковой деятельности детей – это эксперимен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Почему соль? Интересное и необычное всегда рядом. Соль, которая есть в каждом доме, на каждом столе- известная и знакомая, непознанная и таинственна.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b="1" dirty="0" smtClean="0">
                <a:solidFill>
                  <a:srgbClr val="222222"/>
                </a:solidFill>
                <a:latin typeface="Times New Roman"/>
                <a:ea typeface="Times New Roman"/>
              </a:rPr>
              <a:t>Тип проекта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Times New Roman"/>
              </a:rPr>
              <a:t>: познавательно- экспериментальный, исследовательский, информационный.</a:t>
            </a:r>
            <a:endParaRPr lang="ru-RU" sz="2000" dirty="0" smtClean="0">
              <a:latin typeface="Times New Roman"/>
              <a:ea typeface="Times New Roman"/>
            </a:endParaRPr>
          </a:p>
          <a:p>
            <a:r>
              <a:rPr lang="ru-RU" b="1" dirty="0" smtClean="0">
                <a:solidFill>
                  <a:srgbClr val="222222"/>
                </a:solidFill>
                <a:latin typeface="Times New Roman"/>
                <a:ea typeface="Times New Roman"/>
              </a:rPr>
              <a:t>Вид проекта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Times New Roman"/>
              </a:rPr>
              <a:t>: долгосрочный  (декабрь-март).</a:t>
            </a:r>
            <a:endParaRPr lang="ru-RU" sz="2000" dirty="0" smtClean="0">
              <a:latin typeface="Times New Roman"/>
              <a:ea typeface="Times New Roman"/>
            </a:endParaRPr>
          </a:p>
          <a:p>
            <a:r>
              <a:rPr lang="ru-RU" b="1" dirty="0" smtClean="0">
                <a:solidFill>
                  <a:srgbClr val="222222"/>
                </a:solidFill>
                <a:latin typeface="Times New Roman"/>
                <a:ea typeface="Times New Roman"/>
              </a:rPr>
              <a:t>Участники проекта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Times New Roman"/>
              </a:rPr>
              <a:t>: дети, родители, воспитатель . </a:t>
            </a:r>
            <a:endParaRPr lang="ru-RU" sz="20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1430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 и задачи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24096"/>
          </a:xfrm>
        </p:spPr>
        <p:txBody>
          <a:bodyPr>
            <a:normAutofit fontScale="77500" lnSpcReduction="20000"/>
          </a:bodyPr>
          <a:lstStyle/>
          <a:p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расширять представления о соли и ее свойствах через познавательно – исследовательскую деятельность.</a:t>
            </a:r>
          </a:p>
          <a:p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уточнить знания детей о соли, о способах её добычи, об использовании человеком в быту;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детей определять свойства соли, используя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простейшие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приемы исследовательской деятельности;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расширить и углубить представления детей об окружающем мире посредством    знакомства с веществом.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Научить использовать соль, как средство для творчества.</a:t>
            </a:r>
          </a:p>
          <a:p>
            <a:pPr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развивать умение обобщать, устанавливать причинно – следственные зависимости, умение делать выводы, способствовать потребности в получении информацию о соли и соблюдения правил поведения при проведении опытов с солью, соблюдая при этом необходимые меры безопасности.</a:t>
            </a:r>
          </a:p>
          <a:p>
            <a:pPr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воспитывать навыки сотрудничества,                любознательность. </a:t>
            </a:r>
          </a:p>
          <a:p>
            <a:pPr>
              <a:buNone/>
            </a:pP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Этапы работы над проектом: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1.Подготовительный этап.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Создание проблемной ситуации «Что мы знаем о соли?»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Постановка целей и задач проекта.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Подбор познавательной, научной, художественной литературы, иллюстраций, фотографий про соль.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Пополнить уголок экспериментирования необходимым материалом, приборами.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• Ознакомление родителей с темой и целями проекта.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• Консультация для родителей «Интересно о соли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2.Основной этап </a:t>
            </a:r>
          </a:p>
          <a:p>
            <a:pPr>
              <a:buNone/>
            </a:pPr>
            <a:r>
              <a:rPr lang="ru-RU" sz="2800" dirty="0" smtClean="0"/>
              <a:t>• Проведение бесед «Какая бывает соль», «Польза и вред соли», рассматривание иллюстраций о соли. </a:t>
            </a:r>
          </a:p>
          <a:p>
            <a:pPr>
              <a:buNone/>
            </a:pPr>
            <a:r>
              <a:rPr lang="ru-RU" sz="2800" dirty="0" smtClean="0"/>
              <a:t>• Просмотр видео(</a:t>
            </a:r>
            <a:r>
              <a:rPr lang="ru-RU" sz="2800" dirty="0" err="1" smtClean="0"/>
              <a:t>мульт</a:t>
            </a:r>
            <a:r>
              <a:rPr lang="ru-RU" sz="2800" dirty="0" smtClean="0"/>
              <a:t>) фильмов о соли про соль</a:t>
            </a:r>
          </a:p>
          <a:p>
            <a:pPr>
              <a:buNone/>
            </a:pPr>
            <a:r>
              <a:rPr lang="ru-RU" sz="2800" dirty="0" smtClean="0"/>
              <a:t>• Ознакомление детей с сказками, загадками, пословицами, народными приметами о соли. </a:t>
            </a:r>
            <a:r>
              <a:rPr lang="ru-RU" sz="2800" b="1" dirty="0" smtClean="0"/>
              <a:t>Опытно-экспериментальная деятельность :</a:t>
            </a:r>
          </a:p>
          <a:p>
            <a:pPr>
              <a:buNone/>
            </a:pPr>
            <a:r>
              <a:rPr lang="ru-RU" sz="2800" b="1" dirty="0" smtClean="0"/>
              <a:t>   «</a:t>
            </a:r>
            <a:r>
              <a:rPr lang="ru-RU" sz="2800" dirty="0" smtClean="0"/>
              <a:t>Опыт с яйцом», «Выращивание кристаллов».</a:t>
            </a:r>
          </a:p>
          <a:p>
            <a:pPr>
              <a:buNone/>
            </a:pPr>
            <a:r>
              <a:rPr lang="ru-RU" sz="2800" dirty="0" smtClean="0"/>
              <a:t>• Наблюдения дома и на прогулке: «Растопи лёд»,  «Снег похож на соль», «Озеро </a:t>
            </a:r>
            <a:r>
              <a:rPr lang="ru-RU" sz="2800" dirty="0" err="1" smtClean="0"/>
              <a:t>Шамеля</a:t>
            </a:r>
            <a:r>
              <a:rPr lang="ru-RU" sz="2800" dirty="0" smtClean="0"/>
              <a:t>(Сульфатное)»</a:t>
            </a:r>
          </a:p>
          <a:p>
            <a:pPr>
              <a:buNone/>
            </a:pPr>
            <a:r>
              <a:rPr lang="ru-RU" sz="2800" dirty="0" smtClean="0"/>
              <a:t>• Творческая деятельность : рисование солью 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ransition spd="med"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• 3. Заключительный этап: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Открытое занятие </a:t>
            </a:r>
          </a:p>
          <a:p>
            <a:pPr>
              <a:buNone/>
            </a:pPr>
            <a:r>
              <a:rPr lang="ru-RU" dirty="0" smtClean="0"/>
              <a:t>• Выставка рисунков детей.</a:t>
            </a:r>
          </a:p>
          <a:p>
            <a:pPr>
              <a:buNone/>
            </a:pPr>
            <a:r>
              <a:rPr lang="ru-RU" dirty="0" smtClean="0"/>
              <a:t>• Выставка совместного творчества детей и родителей «Соль- волшебница»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видео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3064" y="285728"/>
            <a:ext cx="8675216" cy="5840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видео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98403"/>
            <a:ext cx="8286808" cy="597380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358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Дошкольная группа при МКОУ «Сулюклинская СОШ»  Презентация                    познавательно -экспериментальной деятельности в дошкольной   группе  «Эта удивительная соль». Подготовила воспитатель :Галеева Н.Р.</vt:lpstr>
      <vt:lpstr>Актуальность.</vt:lpstr>
      <vt:lpstr>Слайд 3</vt:lpstr>
      <vt:lpstr>Цель и задачи</vt:lpstr>
      <vt:lpstr>Слайд 5</vt:lpstr>
      <vt:lpstr>Слайд 6</vt:lpstr>
      <vt:lpstr>• 3. Заключительный этап:</vt:lpstr>
      <vt:lpstr>Слайд 8</vt:lpstr>
      <vt:lpstr>Слайд 9</vt:lpstr>
      <vt:lpstr>Слайд 10</vt:lpstr>
      <vt:lpstr>Слайд 11</vt:lpstr>
      <vt:lpstr>Лечебные ванны с морской солью</vt:lpstr>
      <vt:lpstr>Слайд 13</vt:lpstr>
      <vt:lpstr>Опыты.</vt:lpstr>
      <vt:lpstr>          Выращенные кристаллы  соли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окружающий мир</dc:subject>
  <dc:creator>corowina</dc:creator>
  <cp:lastModifiedBy>Admin</cp:lastModifiedBy>
  <cp:revision>132</cp:revision>
  <dcterms:created xsi:type="dcterms:W3CDTF">2014-06-09T16:54:14Z</dcterms:created>
  <dcterms:modified xsi:type="dcterms:W3CDTF">2022-02-21T18:06:21Z</dcterms:modified>
</cp:coreProperties>
</file>