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88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18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479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43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9928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44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056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0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34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5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114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081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25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7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19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8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70A94-E20B-4865-BEE8-CCE4CCC824C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E27CE65-CDDA-479E-8171-3201C7BD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73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9315" y="875212"/>
            <a:ext cx="8915399" cy="121122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Фонетика </a:t>
            </a:r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билиг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354" y="2466614"/>
            <a:ext cx="8318863" cy="407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18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1" y="441231"/>
            <a:ext cx="10332719" cy="12808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чугаа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тургузуп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ү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ннерни</a:t>
            </a:r>
            <a:r>
              <a:rPr lang="ru-RU" dirty="0" err="1">
                <a:solidFill>
                  <a:srgbClr val="FF0000"/>
                </a:solidFill>
              </a:rPr>
              <a:t>ң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ө</a:t>
            </a:r>
            <a:r>
              <a:rPr lang="ru-RU" dirty="0" err="1">
                <a:solidFill>
                  <a:srgbClr val="FF0000"/>
                </a:solidFill>
              </a:rPr>
              <a:t>ө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ренир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эртем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43" y="1560910"/>
            <a:ext cx="9616190" cy="51363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5963" y="2185988"/>
            <a:ext cx="2257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Үннерни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7675" y="4858821"/>
            <a:ext cx="2569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Үжүктерни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7608" y="3586163"/>
            <a:ext cx="2461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дыңнаар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99620" y="3586162"/>
            <a:ext cx="2461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адаар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3454" y="5687450"/>
            <a:ext cx="2461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ѳѳ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85283" y="5809624"/>
            <a:ext cx="2461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бижиир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5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5828" y="232223"/>
            <a:ext cx="8911687" cy="1570451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Yннер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углом вверх 3"/>
          <p:cNvSpPr/>
          <p:nvPr/>
        </p:nvSpPr>
        <p:spPr>
          <a:xfrm rot="10800000">
            <a:off x="2442752" y="731517"/>
            <a:ext cx="2050869" cy="535577"/>
          </a:xfrm>
          <a:prstGeom prst="bentUpArrow">
            <a:avLst/>
          </a:prstGeom>
          <a:solidFill>
            <a:srgbClr val="00B0F0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углом вверх 5"/>
          <p:cNvSpPr/>
          <p:nvPr/>
        </p:nvSpPr>
        <p:spPr>
          <a:xfrm rot="10800000" flipH="1">
            <a:off x="7093129" y="803364"/>
            <a:ext cx="2024745" cy="391882"/>
          </a:xfrm>
          <a:prstGeom prst="bentUpArrow">
            <a:avLst>
              <a:gd name="adj1" fmla="val 33696"/>
              <a:gd name="adj2" fmla="val 25000"/>
              <a:gd name="adj3" fmla="val 25000"/>
            </a:avLst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72781" y="1195247"/>
            <a:ext cx="23905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7012" y="1195246"/>
            <a:ext cx="30604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жык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эвес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9408" y="3091358"/>
            <a:ext cx="36772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Кыска</a:t>
            </a:r>
            <a:endParaRPr lang="ru-RU" sz="36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Узун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tt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Өк-биле адаар</a:t>
            </a: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47012" y="3183691"/>
            <a:ext cx="3363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tt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үштүг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t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Кошкак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t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Аяар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442752" y="1880595"/>
            <a:ext cx="235132" cy="113121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8882742" y="1879323"/>
            <a:ext cx="235132" cy="113121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07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4376" y="1389016"/>
            <a:ext cx="982762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Ат-аът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ол-оол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ал-</a:t>
            </a:r>
            <a:r>
              <a:rPr lang="ru-RU" sz="7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аал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tt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өр-көөр, дүн-дүүн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12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4640" y="1023257"/>
            <a:ext cx="8787538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Пар-бар, теп-</a:t>
            </a:r>
            <a:r>
              <a:rPr lang="ru-RU" sz="6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tt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өгер-дөгээр,</a:t>
            </a:r>
          </a:p>
          <a:p>
            <a:pPr marL="0" indent="0">
              <a:buNone/>
            </a:pPr>
            <a:r>
              <a:rPr lang="tt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тук-дугуй</a:t>
            </a:r>
            <a:r>
              <a:rPr lang="tt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пат-бат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2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337" y="571859"/>
            <a:ext cx="8911687" cy="128089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Мээ</a:t>
            </a:r>
            <a:r>
              <a:rPr lang="ru-RU" dirty="0" smtClean="0">
                <a:solidFill>
                  <a:srgbClr val="C00000"/>
                </a:solidFill>
              </a:rPr>
              <a:t>ӊ </a:t>
            </a:r>
            <a:r>
              <a:rPr lang="ru-RU" dirty="0" err="1" smtClean="0">
                <a:solidFill>
                  <a:srgbClr val="C00000"/>
                </a:solidFill>
              </a:rPr>
              <a:t>чуртум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9338" y="1760944"/>
            <a:ext cx="9999668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Мээ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ӊ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чурттум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тыва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черде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хамык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хемнер</a:t>
            </a:r>
            <a:endParaRPr 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ӊ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гилерден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эге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тыпкан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шапкын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Дошкун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кышты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ӊ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соогу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безин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чалындырбас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Дошту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чара буза ч</a:t>
            </a:r>
            <a:r>
              <a:rPr lang="tt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ткуп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чайындылаар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В.Сагаан-оол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66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</TotalTime>
  <Words>81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Times New Roman</vt:lpstr>
      <vt:lpstr>Wingdings</vt:lpstr>
      <vt:lpstr>Wingdings 3</vt:lpstr>
      <vt:lpstr>Легкий дым</vt:lpstr>
      <vt:lpstr>Фонетика дугайында билиг</vt:lpstr>
      <vt:lpstr>Фонетика дээрге чугаа тургузуп турар үннерниң дугайында өөренир эртем.</vt:lpstr>
      <vt:lpstr>Yннер</vt:lpstr>
      <vt:lpstr>Презентация PowerPoint</vt:lpstr>
      <vt:lpstr>Презентация PowerPoint</vt:lpstr>
      <vt:lpstr>Мээӊ чуртум.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Фонетика дугайында билиг</dc:title>
  <dc:creator>Пользователь Windows</dc:creator>
  <cp:lastModifiedBy>Пользователь Windows</cp:lastModifiedBy>
  <cp:revision>7</cp:revision>
  <dcterms:created xsi:type="dcterms:W3CDTF">2018-12-12T18:17:48Z</dcterms:created>
  <dcterms:modified xsi:type="dcterms:W3CDTF">2019-05-31T00:21:32Z</dcterms:modified>
</cp:coreProperties>
</file>