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2A1D14-6E46-409E-BB7F-6BD051432522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D973646-2349-4852-A97A-E89A2C175C6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0%D1%82%D0%B8%D1%89%D0%B5%D0%B2,_%D0%92%D0%B0%D1%81%D0%B8%D0%BB%D0%B8%D0%B9_%D0%9D%D0%B8%D0%BA%D0%B8%D1%82%D0%B8%D1%87" TargetMode="External"/><Relationship Id="rId2" Type="http://schemas.openxmlformats.org/officeDocument/2006/relationships/hyperlink" Target="https://ru.wikipedia.org/wiki/1152_%D0%B3%D0%BE%D0%B4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u.wikipedia.org/wiki/%D0%AE%D1%80%D0%B8%D0%B9_%D0%92%D0%BB%D0%B0%D0%B4%D0%B8%D0%BC%D0%B8%D1%80%D0%BE%D0%B2%D0%B8%D1%87_%D0%94%D0%BE%D0%BB%D0%B3%D0%BE%D1%80%D1%83%D0%BA%D0%B8%D0%B9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streshenie.ru/hochu-v-otpusk/puteshestvuem-po-kostromskoy-oblasti/29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86072"/>
          </a:xfrm>
        </p:spPr>
        <p:txBody>
          <a:bodyPr/>
          <a:lstStyle/>
          <a:p>
            <a:r>
              <a:rPr lang="ru-RU" dirty="0" smtClean="0"/>
              <a:t>Датой основания Костромы официально считается </a:t>
            </a:r>
            <a:r>
              <a:rPr lang="ru-RU" dirty="0" smtClean="0">
                <a:hlinkClick r:id="rId2" tooltip="1152 год"/>
              </a:rPr>
              <a:t>1152 год</a:t>
            </a:r>
            <a:r>
              <a:rPr lang="ru-RU" dirty="0" smtClean="0"/>
              <a:t>. Эту дату предложил историк </a:t>
            </a:r>
            <a:r>
              <a:rPr lang="ru-RU" dirty="0" smtClean="0">
                <a:hlinkClick r:id="rId3" tooltip="Татищев, Василий Никитич"/>
              </a:rPr>
              <a:t>В. Н. Татищев</a:t>
            </a:r>
            <a:r>
              <a:rPr lang="ru-RU" dirty="0" smtClean="0"/>
              <a:t>, связав это событие с деятельностью </a:t>
            </a:r>
            <a:r>
              <a:rPr lang="ru-RU" dirty="0" smtClean="0">
                <a:hlinkClick r:id="rId4" tooltip="Юрий Владимирович Долгорукий"/>
              </a:rPr>
              <a:t>Юрия Долгорукого</a:t>
            </a:r>
            <a:r>
              <a:rPr lang="ru-RU" dirty="0" smtClean="0"/>
              <a:t> на северо-востоке Руси: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30425"/>
            <a:ext cx="7600976" cy="1155699"/>
          </a:xfrm>
        </p:spPr>
        <p:txBody>
          <a:bodyPr/>
          <a:lstStyle/>
          <a:p>
            <a:r>
              <a:rPr lang="ru-RU" dirty="0" smtClean="0"/>
              <a:t>Город </a:t>
            </a:r>
            <a:r>
              <a:rPr lang="ru-RU" dirty="0" err="1" smtClean="0"/>
              <a:t>кострома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Флаг города Костромы представляет собой прямоугольное полотнище, его высота относится к ширине как 2 к 3 (2/3). Прямоугольник полотнища разделён на четыре горизонтальные полосы в последовательности (сверху вниз): </a:t>
            </a:r>
            <a:r>
              <a:rPr lang="ru-RU" i="1" dirty="0" err="1" smtClean="0"/>
              <a:t>голубая</a:t>
            </a:r>
            <a:r>
              <a:rPr lang="ru-RU" i="1" dirty="0" smtClean="0"/>
              <a:t>, золотистая, белая, синяя. Каждая полоса флага относится к его высоте как: </a:t>
            </a:r>
            <a:r>
              <a:rPr lang="ru-RU" i="1" dirty="0" err="1" smtClean="0"/>
              <a:t>голубая</a:t>
            </a:r>
            <a:r>
              <a:rPr lang="ru-RU" i="1" dirty="0" smtClean="0"/>
              <a:t> — 1/2, золотистая — 1/8, белая — 1/8, синяя — 1/4. Последовательность расположения цветных горизонтальных полос флага символизирует панораму старинного русского волжского города, при этом: </a:t>
            </a:r>
            <a:r>
              <a:rPr lang="ru-RU" i="1" dirty="0" err="1" smtClean="0"/>
              <a:t>голубой</a:t>
            </a:r>
            <a:r>
              <a:rPr lang="ru-RU" i="1" dirty="0" smtClean="0"/>
              <a:t> — небо, золотистый — купола храмов, белый — архитектуру города, синий — река Волга. Цвета флага являются и основными цветами герба города Костромы, в котором </a:t>
            </a:r>
            <a:r>
              <a:rPr lang="ru-RU" i="1" dirty="0" err="1" smtClean="0"/>
              <a:t>голубой</a:t>
            </a:r>
            <a:r>
              <a:rPr lang="ru-RU" i="1" dirty="0" smtClean="0"/>
              <a:t> — небо, золотистый — галера и лица гребцов, белый — паруса и одежда гребцов, пена (гребешки) волн, синий — река. В центре флага находится двухстороннее изображение основного элемента герба города Костромы — развернутой от древка золотистой галеры под штандартом с двуглавым орлом: в галере — десять гребцов в белых одеждах.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 чего </a:t>
            </a:r>
            <a:r>
              <a:rPr lang="ru-RU" dirty="0" err="1" smtClean="0"/>
              <a:t>произашол</a:t>
            </a:r>
            <a:r>
              <a:rPr lang="ru-RU" dirty="0" smtClean="0"/>
              <a:t> флаг </a:t>
            </a:r>
            <a:r>
              <a:rPr lang="ru-RU" dirty="0" err="1" smtClean="0"/>
              <a:t>костромы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738834"/>
          </a:xfrm>
        </p:spPr>
        <p:txBody>
          <a:bodyPr/>
          <a:lstStyle/>
          <a:p>
            <a:r>
              <a:rPr lang="ru-RU" dirty="0" smtClean="0"/>
              <a:t>Имеем честь и огромное удовольствие представить Вашему вниманию замечательную губернию Российской империи, губернию, которая издревле славилась своим гостеприимством и которую величали не иначе как государыня - </a:t>
            </a:r>
            <a:r>
              <a:rPr lang="ru-RU" dirty="0" smtClean="0">
                <a:hlinkClick r:id="rId2"/>
              </a:rPr>
              <a:t>Государыня Кострома</a:t>
            </a:r>
            <a:r>
              <a:rPr lang="ru-RU" dirty="0" smtClean="0"/>
              <a:t>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3" y="2000241"/>
            <a:ext cx="5422643" cy="45720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86700" cy="17764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Костромские Торговые ряды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Торговые ряды. Церковь Спаса в </a:t>
            </a:r>
            <a:r>
              <a:rPr lang="ru-RU" dirty="0" smtClean="0"/>
              <a:t>рядах  1800 года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0380" y="1524000"/>
            <a:ext cx="306324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Костроме уже долго стоит памятник Юрию Долгорукому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erb_kostrom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0453" y="1524000"/>
            <a:ext cx="3623094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флаг </a:t>
            </a:r>
            <a:r>
              <a:rPr lang="ru-RU" dirty="0" err="1" smtClean="0"/>
              <a:t>костромы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Общие сведения и история Костромы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Город Кострома у большинства людей ассоциируется с древнерусской историей и народным фольклором. Массовой пропаганде город обязан группе «Иван Купала», чей хит «Здорово, Кострома!» прочно засел в подсознании россиян. Еще на ум приходят костромской сыр, Иван Сусанин и река Волга, на которой и стоит этот древний город.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Возраст Костромы действительно почтенный, она всего на 5 лет младше Москвы, да и основатель один и тот же. Город был заложен князем Юрием Долгоруким в середине XII века (1152 год), во время его экспансии на земли Поволжья. Так считают историки, основываясь на летописных данных. Это был город-крепость, расположенный в месте впадения в Волгу реки Костромы, и имеющий важное стратегическое значение в междоусобных войнах русских князей.</a:t>
            </a:r>
          </a:p>
          <a:p>
            <a:r>
              <a:rPr lang="ru-RU" dirty="0" smtClean="0"/>
              <a:t>В середине XIV века Московское княжество, стремительно расширяющееся благодаря усилиям Ивана </a:t>
            </a:r>
            <a:r>
              <a:rPr lang="ru-RU" dirty="0" err="1" smtClean="0"/>
              <a:t>Калиты</a:t>
            </a:r>
            <a:r>
              <a:rPr lang="ru-RU" dirty="0" smtClean="0"/>
              <a:t>, включает в свой состав и Кострому. Укрепленный город служит московским князьям надежной защитой от набегов татар и войск соседей, претендующих на Московский престол. В это же время с целью укрепления города в устье реки Костромы возникает </a:t>
            </a:r>
            <a:r>
              <a:rPr lang="ru-RU" dirty="0" err="1" smtClean="0"/>
              <a:t>Ипатьевский</a:t>
            </a:r>
            <a:r>
              <a:rPr lang="ru-RU" dirty="0" smtClean="0"/>
              <a:t> монастырь. Впоследствии он станет родовым гнездом династии Романовых, и посещение Костромы будет входить в обязательную программу каждого нового помазанника из царствующей семьи.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История </a:t>
            </a:r>
            <a:r>
              <a:rPr lang="ru-RU" dirty="0" err="1" smtClean="0"/>
              <a:t>Ипатьевского</a:t>
            </a:r>
            <a:r>
              <a:rPr lang="ru-RU" dirty="0" smtClean="0"/>
              <a:t> монастыря как фамильной святыни дома Романовых берет свое начало в событиях Смутного времени. В 1613 году избранный на царство 16-летний наследник Михаил Федорович скрывался за крепкими стенами монастыря от вооруженных отрядов польских интервентов.</a:t>
            </a:r>
          </a:p>
          <a:p>
            <a:r>
              <a:rPr lang="ru-RU" dirty="0" smtClean="0"/>
              <a:t>Имея задачу уничтожить претендента на престол, поляки оказались в опасной близости от места укрытия. Их проводником к месту нахождения наследника стал местный крестьянин Иван Сусанин, который завел отряд в непроходимое болото, за что был убит поляками. Однако и весь отряд погиб в болоте, а будущий наследник был спасен. С его коронации начала свою историю царствования великая династия Романовых, за 300 лет правления которой Российская Империя достигла небывалого расцвета.</a:t>
            </a:r>
          </a:p>
          <a:p>
            <a:r>
              <a:rPr lang="ru-RU" dirty="0" smtClean="0"/>
              <a:t>Этот подвиг простого русского крестьянина вошел во все учебники истории, был увековечен в опере М.Глинки «Жизнь за царя» и был официально признан образцом доблести и патриотизма русского народа.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 начала XVII века отмечается стремительный экономический рост города, а к концу XVIII века Кострома входит в пятерку самых крупных городов России. Активно развиваются ремесла, ставшие впоследствии визитной карточкой Костромы: ювелирный промысел, производство тканей, иконопись, строительное дело.</a:t>
            </a:r>
          </a:p>
          <a:p>
            <a:r>
              <a:rPr lang="ru-RU" dirty="0" smtClean="0"/>
              <a:t>Костромские купцы и промышленники создали в городе мощный экономический фундамент, способствуя его дальнейшему развитию и росту благосостояния горожан.</a:t>
            </a:r>
          </a:p>
          <a:p>
            <a:r>
              <a:rPr lang="ru-RU" dirty="0" smtClean="0"/>
              <a:t>В 1767 году в Костроме остановилась императрица Екатерина II, совершающая круиз по Волге. Она была поражена красотой города и радушием приема. В знак благодарности Екатерина II пожаловала Костроме герб, изображающий ладью, которая и по сей день является символом города.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673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Город кострома </vt:lpstr>
      <vt:lpstr> </vt:lpstr>
      <vt:lpstr> Костромские Торговые ряды Торговые ряды. Церковь Спаса в рядах  1800 года </vt:lpstr>
      <vt:lpstr>В Костроме уже долго стоит памятник Юрию Долгорукому </vt:lpstr>
      <vt:lpstr> Это флаг костромы </vt:lpstr>
      <vt:lpstr>Общие сведения и история Костромы </vt:lpstr>
      <vt:lpstr>Слайд 7</vt:lpstr>
      <vt:lpstr>Слайд 8</vt:lpstr>
      <vt:lpstr>Слайд 9</vt:lpstr>
      <vt:lpstr>От чего произашол флаг костромы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кострома </dc:title>
  <dc:creator>админ</dc:creator>
  <cp:lastModifiedBy>админ</cp:lastModifiedBy>
  <cp:revision>5</cp:revision>
  <dcterms:created xsi:type="dcterms:W3CDTF">2015-11-20T12:18:37Z</dcterms:created>
  <dcterms:modified xsi:type="dcterms:W3CDTF">2015-11-20T12:59:11Z</dcterms:modified>
</cp:coreProperties>
</file>