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1" r:id="rId2"/>
    <p:sldId id="312" r:id="rId3"/>
    <p:sldId id="302" r:id="rId4"/>
    <p:sldId id="262" r:id="rId5"/>
    <p:sldId id="311" r:id="rId6"/>
    <p:sldId id="294" r:id="rId7"/>
    <p:sldId id="263" r:id="rId8"/>
    <p:sldId id="268" r:id="rId9"/>
    <p:sldId id="300" r:id="rId10"/>
    <p:sldId id="30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D01F78-B9E5-47F1-A96B-847D6D5AEF1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5B5CC3-BF86-40E3-91D2-839C8319E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03"/>
            <a:ext cx="9168004" cy="687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8064" y="980728"/>
            <a:ext cx="36724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accent2"/>
                </a:solidFill>
              </a:rPr>
              <a:t>Габдулла</a:t>
            </a:r>
            <a:r>
              <a:rPr lang="ru-RU" sz="2400" b="1" dirty="0" smtClean="0">
                <a:solidFill>
                  <a:schemeClr val="accent2"/>
                </a:solidFill>
              </a:rPr>
              <a:t> Тукай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(1886-1913)</a:t>
            </a:r>
            <a:endParaRPr lang="ru-RU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Изображение 0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4301486" cy="5501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8064" y="980728"/>
            <a:ext cx="345638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Халкым күңеленә ак нур сиптең,</a:t>
            </a:r>
          </a:p>
          <a:p>
            <a:pPr>
              <a:spcBef>
                <a:spcPct val="50000"/>
              </a:spcBef>
            </a:pPr>
            <a:r>
              <a:rPr lang="tt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Кара төндә булдың якты ай;</a:t>
            </a:r>
          </a:p>
          <a:p>
            <a:pPr>
              <a:spcBef>
                <a:spcPct val="50000"/>
              </a:spcBef>
            </a:pPr>
            <a:r>
              <a:rPr lang="tt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Шаулы язның сүнмәс тугаедай,</a:t>
            </a:r>
          </a:p>
          <a:p>
            <a:pPr>
              <a:spcBef>
                <a:spcPct val="50000"/>
              </a:spcBef>
            </a:pPr>
            <a:r>
              <a:rPr lang="tt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Мәңге дәртле җырчы син, Тукай!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104456" cy="1084982"/>
          </a:xfrm>
        </p:spPr>
        <p:txBody>
          <a:bodyPr>
            <a:normAutofit fontScale="90000"/>
          </a:bodyPr>
          <a:lstStyle/>
          <a:p>
            <a:pPr algn="r"/>
            <a:r>
              <a:rPr lang="tt-RU" sz="4400" b="1" dirty="0" smtClean="0">
                <a:solidFill>
                  <a:srgbClr val="00B050"/>
                </a:solidFill>
              </a:rPr>
              <a:t>            </a:t>
            </a:r>
            <a:r>
              <a:rPr lang="tt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Гүзәл </a:t>
            </a:r>
            <a:br>
              <a:rPr lang="tt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җирем</a:t>
            </a:r>
            <a:endParaRPr lang="ru-RU" sz="31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с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64502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лес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8640"/>
            <a:ext cx="4572000" cy="3425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08520" y="3717032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Туган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телем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татар теле,</a:t>
            </a:r>
            <a:endParaRPr lang="ru-RU" sz="105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indent="342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Җырга </a:t>
            </a:r>
            <a:r>
              <a:rPr lang="tt-RU" sz="2400" b="1" dirty="0" smtClean="0">
                <a:solidFill>
                  <a:srgbClr val="00B05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tt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моңга, шигырьгә  бай.</a:t>
            </a:r>
            <a:r>
              <a:rPr lang="ru-RU" sz="105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Шушы телдә иҗат иткән</a:t>
            </a:r>
            <a:endParaRPr lang="ru-RU" sz="105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indent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Бөек шагыйребез Тукай.</a:t>
            </a:r>
            <a:endParaRPr lang="ru-RU" sz="105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Альберт\Desktop\194089_html_445896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88640"/>
            <a:ext cx="2376264" cy="3326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Альберт\Desktop\mqdefaul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936882" cy="4464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620688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Кәҗә: </a:t>
            </a:r>
            <a:r>
              <a:rPr lang="tt-RU" sz="2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Әллә нәрсә, бик сәер әле болар, ахирәт</a:t>
            </a:r>
            <a:r>
              <a:rPr lang="tt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7584" y="991181"/>
            <a:ext cx="72362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Кәҗә: </a:t>
            </a:r>
            <a:r>
              <a:rPr kumimoji="0" lang="tt-RU" sz="2000" b="1" i="1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 белән Карчык нәрсәдер эшләргә җыеналар бугай.</a:t>
            </a:r>
            <a:endParaRPr kumimoji="0" lang="tt-RU" sz="3200" b="1" i="1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ьберт\Desktop\тукай песни\Тукай картинки\sd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86509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ьберт\Desktop\всё\фото\100D5100\DSC_89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3645024"/>
            <a:ext cx="3478876" cy="2302625"/>
          </a:xfrm>
          <a:prstGeom prst="rect">
            <a:avLst/>
          </a:prstGeom>
          <a:noFill/>
        </p:spPr>
      </p:pic>
      <p:pic>
        <p:nvPicPr>
          <p:cNvPr id="5" name="Picture 2" descr="C:\Users\Альберт\Desktop\всё\фото\100D5100\DSC_8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3456384" cy="2289293"/>
          </a:xfrm>
          <a:prstGeom prst="rect">
            <a:avLst/>
          </a:prstGeom>
          <a:noFill/>
        </p:spPr>
      </p:pic>
      <p:pic>
        <p:nvPicPr>
          <p:cNvPr id="6" name="Picture 2" descr="C:\Users\Альберт\Desktop\всё\фото\100D5100\DSC_88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548680"/>
            <a:ext cx="3805129" cy="2520280"/>
          </a:xfrm>
          <a:prstGeom prst="rect">
            <a:avLst/>
          </a:prstGeom>
          <a:noFill/>
        </p:spPr>
      </p:pic>
      <p:pic>
        <p:nvPicPr>
          <p:cNvPr id="7" name="Picture 2" descr="C:\Users\Альберт\Desktop\тукай песни\Тукай картинки\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620688"/>
            <a:ext cx="3456384" cy="250857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91680" y="620689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Сарык: Ә без нишлибез?</a:t>
            </a:r>
            <a:endParaRPr lang="ru-RU" sz="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Кәҗә: Киттек!</a:t>
            </a:r>
            <a:endParaRPr lang="tt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08720"/>
            <a:ext cx="3888432" cy="4320480"/>
          </a:xfrm>
        </p:spPr>
        <p:txBody>
          <a:bodyPr>
            <a:normAutofit/>
          </a:bodyPr>
          <a:lstStyle/>
          <a:p>
            <a:r>
              <a:rPr lang="tt-RU" sz="2400" dirty="0" smtClean="0"/>
              <a:t>Алтын тарагым белән чәчемне тарап, соң мәртәбә чумган идем, чыксам, теге тәртипсез малай, басмадан минем алтын таракны эләктәреп, авылына таба чапты.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C:\Users\Альберт\Desktop\1432654_html_7fc904d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3"/>
            <a:ext cx="4104455" cy="6084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ьберт\Desktop\тукай песни\Тукай картинки\шу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18265" cy="666936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1520" y="362139"/>
            <a:ext cx="88924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Шүрәле: Коткарыгыз! Ә-ә-әй! Коткарыгыз! Былтыр кысты!</a:t>
            </a:r>
            <a:endParaRPr kumimoji="0" lang="tt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льберт\Desktop\тукай песни\Тукай картинки\IMG_1528.JPG_1398447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780" y="0"/>
            <a:ext cx="919178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04664"/>
            <a:ext cx="7920880" cy="504056"/>
          </a:xfrm>
        </p:spPr>
        <p:txBody>
          <a:bodyPr>
            <a:noAutofit/>
          </a:bodyPr>
          <a:lstStyle/>
          <a:p>
            <a:r>
              <a:rPr lang="tt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Мәңге яши Тукай безнең күңелләрдә.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6858000"/>
            <a:ext cx="8229600" cy="963613"/>
          </a:xfrm>
        </p:spPr>
        <p:txBody>
          <a:bodyPr/>
          <a:lstStyle/>
          <a:p>
            <a:endParaRPr lang="ru-RU"/>
          </a:p>
        </p:txBody>
      </p:sp>
      <p:pic>
        <p:nvPicPr>
          <p:cNvPr id="238596" name="Picture 4" descr="Ч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3631350" cy="2520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ч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3987403" cy="2451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tykai4-2804_039473379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908720"/>
            <a:ext cx="2439883" cy="3167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Ч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8492" y="3429000"/>
            <a:ext cx="3657845" cy="2519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600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805</TotalTime>
  <Words>130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PowerPoint</vt:lpstr>
      <vt:lpstr>            Гүзәл             җирем</vt:lpstr>
      <vt:lpstr>Презентация PowerPoint</vt:lpstr>
      <vt:lpstr>Презентация PowerPoint</vt:lpstr>
      <vt:lpstr>Презентация PowerPoint</vt:lpstr>
      <vt:lpstr>Алтын тарагым белән чәчемне тарап, соң мәртәбә чумган идем, чыксам, теге тәртипсез малай, басмадан минем алтын таракны эләктәреп, авылына таба чапты. </vt:lpstr>
      <vt:lpstr>Презентация PowerPoint</vt:lpstr>
      <vt:lpstr>Презентация PowerPoint</vt:lpstr>
      <vt:lpstr>Мәңге яши Тукай безнең күңелләрдә.</vt:lpstr>
      <vt:lpstr>Презентация PowerPoint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Бадретдинова</dc:creator>
  <cp:lastModifiedBy>1</cp:lastModifiedBy>
  <cp:revision>92</cp:revision>
  <dcterms:created xsi:type="dcterms:W3CDTF">2016-03-28T16:18:43Z</dcterms:created>
  <dcterms:modified xsi:type="dcterms:W3CDTF">2022-02-21T17:13:40Z</dcterms:modified>
</cp:coreProperties>
</file>