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11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22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6063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779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8609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002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4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61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9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40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3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059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713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41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66B81-C2A6-42E8-86E6-88BA1A0A4E5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8E6BBF4-272D-4256-9B97-109E9518B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19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4925" y="1657350"/>
            <a:ext cx="8915399" cy="2262781"/>
          </a:xfrm>
        </p:spPr>
        <p:txBody>
          <a:bodyPr>
            <a:normAutofit/>
          </a:bodyPr>
          <a:lstStyle/>
          <a:p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Кичээлди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ң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темазы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8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Хурааңгай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сѳстер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74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12" y="1385888"/>
            <a:ext cx="1219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Араттар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ТАР-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ның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чыл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оюн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таварыштыр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ССРЭ-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ниң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берген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белектериниң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ѳѳрүп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чугааладылар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218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8662" y="100013"/>
            <a:ext cx="1128712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Хурааңгай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сѳстерниң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тургустунар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аргалары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сѳстерниң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эге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үжүктеринден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РФ (Россия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Федерациязы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КНО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Каттышкан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Нациялар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Организациязы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МАР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Моол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Арат Республика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азы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оон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хѳй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сѳстүң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кезектеринден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райкүүском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районнуң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күүседикчи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комитеди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раймаг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сѳстүң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кезээ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биле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бүдүн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сѳстен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күрплан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күрүне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планы), медпункт (медицина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пунктузу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05867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1" y="300037"/>
            <a:ext cx="1068705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Хурааңгай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сѳстерни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шын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номчууру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Чүгле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ажык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эвес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үжүктерден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тургустунган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болза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оларны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үжүктерниң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сѳѳлүнде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ударениелиг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кылдыр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номчуур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ТК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тэка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эвес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ажык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үжүктер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катай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кирген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болза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оларны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адаттынар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аайы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сѳѳлүнде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ударениелиг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кылдыр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номчуур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АКШ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акыш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–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аттышкан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Штаттары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209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6388" y="942975"/>
            <a:ext cx="106156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аревэ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аныяктарның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революстуг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эвилели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ОКДЭ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камгалаарының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дузалал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эвилели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РДО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революсчуларга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дузалаар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организация;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бижик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билбес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чорукту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узуткаарының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ниитилели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ЧАЭ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ажылының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эштелгези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05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14301"/>
            <a:ext cx="108966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Онаалга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Тус-тус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бѳлүктерде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хурааңгай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сѳстерниң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аразында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тургузуг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талазы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база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ышкаш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оларны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адаарының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бижиириниң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талазы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ылгалдырны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айтыңар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0626"/>
            <a:ext cx="10515600" cy="435133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Федерациязы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КУР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Кыдат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Улус Республика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АКШ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Американы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Каттышкан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Штаттары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оорком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хоорай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комитеди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райком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район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комитеди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райхэ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районну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хереглекчилер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эвилели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үрбанк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банкызы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телекөрүкчү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телевидение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рүкчүзү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999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1937" y="2005013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Четтирдим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!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84458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92</TotalTime>
  <Words>230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Кичээлдиң темазы: Хурааңгай сѳстер</vt:lpstr>
      <vt:lpstr>Презентация PowerPoint</vt:lpstr>
      <vt:lpstr>Презентация PowerPoint</vt:lpstr>
      <vt:lpstr>Презентация PowerPoint</vt:lpstr>
      <vt:lpstr>Презентация PowerPoint</vt:lpstr>
      <vt:lpstr>Онаалга: Тус-тус бѳлүктерде хурааңгай сѳстерниң аразында тургузуг  талазы-биле база ол ышкаш оларны адаарының болгаш бижиириниң талазы-биле ылгалдырны айтыңар: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2019-05-30T22:35:25Z</dcterms:created>
  <dcterms:modified xsi:type="dcterms:W3CDTF">2019-05-31T00:07:49Z</dcterms:modified>
</cp:coreProperties>
</file>