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8" r:id="rId3"/>
    <p:sldId id="279" r:id="rId4"/>
    <p:sldId id="281" r:id="rId5"/>
    <p:sldId id="282" r:id="rId6"/>
    <p:sldId id="283" r:id="rId7"/>
    <p:sldId id="284" r:id="rId8"/>
    <p:sldId id="285" r:id="rId9"/>
    <p:sldId id="287" r:id="rId10"/>
    <p:sldId id="289" r:id="rId11"/>
    <p:sldId id="293" r:id="rId12"/>
    <p:sldId id="296" r:id="rId13"/>
    <p:sldId id="297" r:id="rId14"/>
  </p:sldIdLst>
  <p:sldSz cx="9144000" cy="6858000" type="screen4x3"/>
  <p:notesSz cx="6858000" cy="9144000"/>
  <p:photoAlbum layout="1picTitle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ED09C-C94A-4150-AB81-C3EE24702A7A}" type="datetimeFigureOut">
              <a:rPr lang="ru-RU" smtClean="0"/>
              <a:t>21.02.2022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E4B9A-97E4-4BA5-842B-E53D4006A7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04096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ED09C-C94A-4150-AB81-C3EE24702A7A}" type="datetimeFigureOut">
              <a:rPr lang="ru-RU" smtClean="0"/>
              <a:t>21.02.2022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E4B9A-97E4-4BA5-842B-E53D4006A7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32680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ED09C-C94A-4150-AB81-C3EE24702A7A}" type="datetimeFigureOut">
              <a:rPr lang="ru-RU" smtClean="0"/>
              <a:t>21.02.2022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E4B9A-97E4-4BA5-842B-E53D4006A7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50678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ED09C-C94A-4150-AB81-C3EE24702A7A}" type="datetimeFigureOut">
              <a:rPr lang="ru-RU" smtClean="0"/>
              <a:t>21.02.2022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E4B9A-97E4-4BA5-842B-E53D4006A7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26991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ED09C-C94A-4150-AB81-C3EE24702A7A}" type="datetimeFigureOut">
              <a:rPr lang="ru-RU" smtClean="0"/>
              <a:t>21.02.2022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E4B9A-97E4-4BA5-842B-E53D4006A7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57077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ED09C-C94A-4150-AB81-C3EE24702A7A}" type="datetimeFigureOut">
              <a:rPr lang="ru-RU" smtClean="0"/>
              <a:t>21.02.2022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E4B9A-97E4-4BA5-842B-E53D4006A7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83690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ED09C-C94A-4150-AB81-C3EE24702A7A}" type="datetimeFigureOut">
              <a:rPr lang="ru-RU" smtClean="0"/>
              <a:t>21.02.2022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E4B9A-97E4-4BA5-842B-E53D4006A7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26101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ED09C-C94A-4150-AB81-C3EE24702A7A}" type="datetimeFigureOut">
              <a:rPr lang="ru-RU" smtClean="0"/>
              <a:t>21.02.2022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E4B9A-97E4-4BA5-842B-E53D4006A7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66320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ED09C-C94A-4150-AB81-C3EE24702A7A}" type="datetimeFigureOut">
              <a:rPr lang="ru-RU" smtClean="0"/>
              <a:t>21.02.2022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E4B9A-97E4-4BA5-842B-E53D4006A7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35273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ED09C-C94A-4150-AB81-C3EE24702A7A}" type="datetimeFigureOut">
              <a:rPr lang="ru-RU" smtClean="0"/>
              <a:t>21.02.2022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E4B9A-97E4-4BA5-842B-E53D4006A7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7432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ED09C-C94A-4150-AB81-C3EE24702A7A}" type="datetimeFigureOut">
              <a:rPr lang="ru-RU" smtClean="0"/>
              <a:t>21.02.2022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E4B9A-97E4-4BA5-842B-E53D4006A7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30295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5ED09C-C94A-4150-AB81-C3EE24702A7A}" type="datetimeFigureOut">
              <a:rPr lang="ru-RU" smtClean="0"/>
              <a:t>21.02.2022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BE4B9A-97E4-4BA5-842B-E53D4006A7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29337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История Побединской школы в фотографиях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3968" y="4509120"/>
            <a:ext cx="3488432" cy="1129680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/>
              <a:t>Учитель истории и обществознания: Богданова </a:t>
            </a:r>
          </a:p>
          <a:p>
            <a:r>
              <a:rPr lang="ru-RU" dirty="0" smtClean="0"/>
              <a:t>Ирина </a:t>
            </a:r>
            <a:r>
              <a:rPr lang="ru-RU" dirty="0"/>
              <a:t>В</a:t>
            </a:r>
            <a:r>
              <a:rPr lang="ru-RU" dirty="0" smtClean="0"/>
              <a:t>асильевна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11772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Октябрята</a:t>
            </a:r>
            <a:endParaRPr lang="ru-RU" dirty="0"/>
          </a:p>
        </p:txBody>
      </p:sp>
      <p:pic>
        <p:nvPicPr>
          <p:cNvPr id="3" name="Рисунок 2" descr="img023"/>
          <p:cNvPicPr>
            <a:picLocks noGrp="1" noChangeAspect="1"/>
          </p:cNvPicPr>
          <p:nvPr isPhoto="1"/>
        </p:nvPicPr>
        <p:blipFill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12850" y="1646238"/>
            <a:ext cx="6716713" cy="475456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5798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Сбор металлолома (1959 г.)</a:t>
            </a:r>
            <a:endParaRPr lang="ru-RU" dirty="0"/>
          </a:p>
        </p:txBody>
      </p:sp>
      <p:pic>
        <p:nvPicPr>
          <p:cNvPr id="3" name="Рисунок 2" descr="img040"/>
          <p:cNvPicPr>
            <a:picLocks noGrp="1" noChangeAspect="1"/>
          </p:cNvPicPr>
          <p:nvPr isPhoto="1"/>
        </p:nvPicPr>
        <p:blipFill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85913" y="1646238"/>
            <a:ext cx="5972175" cy="475456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22061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После уроков </a:t>
            </a:r>
            <a:endParaRPr lang="ru-RU" dirty="0"/>
          </a:p>
        </p:txBody>
      </p:sp>
      <p:pic>
        <p:nvPicPr>
          <p:cNvPr id="3" name="Рисунок 2" descr="img036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08100" y="1646238"/>
            <a:ext cx="6526213" cy="475456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18105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Торжественная линейка, посвященная празднику «За честь школы» ( 9 мая 1959 г.)</a:t>
            </a:r>
          </a:p>
        </p:txBody>
      </p:sp>
      <p:pic>
        <p:nvPicPr>
          <p:cNvPr id="4" name="Рисунок 3" descr="img049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5975" y="1646238"/>
            <a:ext cx="7512050" cy="475456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2269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На этом месте будет построена школа (1959г.)</a:t>
            </a:r>
            <a:endParaRPr lang="ru-RU" dirty="0"/>
          </a:p>
        </p:txBody>
      </p:sp>
      <p:pic>
        <p:nvPicPr>
          <p:cNvPr id="3" name="Рисунок 2" descr="img034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2975" y="1646238"/>
            <a:ext cx="7258050" cy="475456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11201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1 сентября 1959 г.</a:t>
            </a:r>
            <a:endParaRPr lang="ru-RU" dirty="0"/>
          </a:p>
        </p:txBody>
      </p:sp>
      <p:pic>
        <p:nvPicPr>
          <p:cNvPr id="3" name="Рисунок 2" descr="img028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3613" y="1646238"/>
            <a:ext cx="7216775" cy="475456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92305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 субботник!</a:t>
            </a:r>
            <a:endParaRPr lang="ru-RU" dirty="0"/>
          </a:p>
        </p:txBody>
      </p:sp>
      <p:pic>
        <p:nvPicPr>
          <p:cNvPr id="3" name="Рисунок 2" descr="img025"/>
          <p:cNvPicPr>
            <a:picLocks noGrp="1" noChangeAspect="1"/>
          </p:cNvPicPr>
          <p:nvPr isPhoto="1"/>
        </p:nvPicPr>
        <p:blipFill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09675" y="1646238"/>
            <a:ext cx="6724650" cy="475456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86839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Бондаренко В. объясняет задачу по геометрии</a:t>
            </a:r>
            <a:endParaRPr lang="ru-RU" dirty="0"/>
          </a:p>
        </p:txBody>
      </p:sp>
      <p:pic>
        <p:nvPicPr>
          <p:cNvPr id="3" name="Рисунок 2" descr="img026"/>
          <p:cNvPicPr>
            <a:picLocks noGrp="1" noChangeAspect="1"/>
          </p:cNvPicPr>
          <p:nvPr isPhoto="1"/>
        </p:nvPicPr>
        <p:blipFill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3613" y="1646238"/>
            <a:ext cx="7216775" cy="475456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72418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Дежурство по школе</a:t>
            </a:r>
            <a:endParaRPr lang="ru-RU" dirty="0"/>
          </a:p>
        </p:txBody>
      </p:sp>
      <p:pic>
        <p:nvPicPr>
          <p:cNvPr id="3" name="Рисунок 2" descr="img027"/>
          <p:cNvPicPr>
            <a:picLocks noGrp="1" noChangeAspect="1"/>
          </p:cNvPicPr>
          <p:nvPr isPhoto="1"/>
        </p:nvPicPr>
        <p:blipFill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44813" y="1646238"/>
            <a:ext cx="3252787" cy="475456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91999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Сдача норм ГТО</a:t>
            </a:r>
            <a:endParaRPr lang="ru-RU" dirty="0"/>
          </a:p>
        </p:txBody>
      </p:sp>
      <p:pic>
        <p:nvPicPr>
          <p:cNvPr id="3" name="Рисунок 2" descr="img021"/>
          <p:cNvPicPr>
            <a:picLocks noGrp="1" noChangeAspect="1"/>
          </p:cNvPicPr>
          <p:nvPr isPhoto="1"/>
        </p:nvPicPr>
        <p:blipFill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7338" y="1646238"/>
            <a:ext cx="6029325" cy="475456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08959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Кто быстрее?</a:t>
            </a:r>
            <a:endParaRPr lang="ru-RU" dirty="0"/>
          </a:p>
        </p:txBody>
      </p:sp>
      <p:pic>
        <p:nvPicPr>
          <p:cNvPr id="3" name="Рисунок 2" descr="img029"/>
          <p:cNvPicPr>
            <a:picLocks noGrp="1" noChangeAspect="1"/>
          </p:cNvPicPr>
          <p:nvPr isPhoto="1"/>
        </p:nvPicPr>
        <p:blipFill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74800" y="1646238"/>
            <a:ext cx="5992813" cy="475456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86077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5-е классы на субботнике</a:t>
            </a:r>
            <a:br>
              <a:rPr lang="ru-RU" dirty="0"/>
            </a:br>
            <a:r>
              <a:rPr lang="ru-RU" dirty="0"/>
              <a:t>(апрель 1959 г.)</a:t>
            </a:r>
          </a:p>
        </p:txBody>
      </p:sp>
      <p:pic>
        <p:nvPicPr>
          <p:cNvPr id="3" name="Рисунок 2" descr="img037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14438" y="1646238"/>
            <a:ext cx="6713537" cy="475456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36496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75</Words>
  <Application>Microsoft Office PowerPoint</Application>
  <PresentationFormat>Экран (4:3)</PresentationFormat>
  <Paragraphs>15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История Побединской школы в фотографиях</vt:lpstr>
      <vt:lpstr>На этом месте будет построена школа (1959г.)</vt:lpstr>
      <vt:lpstr>1 сентября 1959 г.</vt:lpstr>
      <vt:lpstr>На субботник!</vt:lpstr>
      <vt:lpstr>Бондаренко В. объясняет задачу по геометрии</vt:lpstr>
      <vt:lpstr>Дежурство по школе</vt:lpstr>
      <vt:lpstr>Сдача норм ГТО</vt:lpstr>
      <vt:lpstr>Кто быстрее?</vt:lpstr>
      <vt:lpstr>5-е классы на субботнике (апрель 1959 г.)</vt:lpstr>
      <vt:lpstr>Октябрята</vt:lpstr>
      <vt:lpstr>Сбор металлолома (1959 г.)</vt:lpstr>
      <vt:lpstr>После уроков </vt:lpstr>
      <vt:lpstr>Торжественная линейка, посвященная празднику «За честь школы» ( 9 мая 1959 г.)</vt:lpstr>
    </vt:vector>
  </TitlesOfParts>
  <Company>*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История школы в фотографиях</dc:title>
  <dc:creator>Ира</dc:creator>
  <cp:lastModifiedBy>Ира</cp:lastModifiedBy>
  <cp:revision>5</cp:revision>
  <dcterms:created xsi:type="dcterms:W3CDTF">2017-10-23T14:58:41Z</dcterms:created>
  <dcterms:modified xsi:type="dcterms:W3CDTF">2022-02-21T15:44:27Z</dcterms:modified>
</cp:coreProperties>
</file>