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89" autoAdjust="0"/>
  </p:normalViewPr>
  <p:slideViewPr>
    <p:cSldViewPr>
      <p:cViewPr varScale="1">
        <p:scale>
          <a:sx n="82" d="100"/>
          <a:sy n="82" d="100"/>
        </p:scale>
        <p:origin x="-900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78FE7-F55B-4894-A6E7-4B8E81E4F0C2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0DD6C-04FB-47C6-B326-AFF8EA7D9F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78FE7-F55B-4894-A6E7-4B8E81E4F0C2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0DD6C-04FB-47C6-B326-AFF8EA7D9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78FE7-F55B-4894-A6E7-4B8E81E4F0C2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0DD6C-04FB-47C6-B326-AFF8EA7D9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78FE7-F55B-4894-A6E7-4B8E81E4F0C2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0DD6C-04FB-47C6-B326-AFF8EA7D9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78FE7-F55B-4894-A6E7-4B8E81E4F0C2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0DD6C-04FB-47C6-B326-AFF8EA7D9F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78FE7-F55B-4894-A6E7-4B8E81E4F0C2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0DD6C-04FB-47C6-B326-AFF8EA7D9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78FE7-F55B-4894-A6E7-4B8E81E4F0C2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0DD6C-04FB-47C6-B326-AFF8EA7D9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78FE7-F55B-4894-A6E7-4B8E81E4F0C2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0DD6C-04FB-47C6-B326-AFF8EA7D9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78FE7-F55B-4894-A6E7-4B8E81E4F0C2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0DD6C-04FB-47C6-B326-AFF8EA7D9F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78FE7-F55B-4894-A6E7-4B8E81E4F0C2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0DD6C-04FB-47C6-B326-AFF8EA7D9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78FE7-F55B-4894-A6E7-4B8E81E4F0C2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0DD6C-04FB-47C6-B326-AFF8EA7D9F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CF78FE7-F55B-4894-A6E7-4B8E81E4F0C2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790DD6C-04FB-47C6-B326-AFF8EA7D9F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err="1" smtClean="0">
                <a:latin typeface="Arial Black" pitchFamily="34" charset="0"/>
              </a:rPr>
              <a:t>Guten</a:t>
            </a:r>
            <a:r>
              <a:rPr lang="en-US" sz="4400" dirty="0" smtClean="0">
                <a:latin typeface="Arial Black" pitchFamily="34" charset="0"/>
              </a:rPr>
              <a:t> Tag! </a:t>
            </a:r>
            <a:r>
              <a:rPr lang="en-US" sz="4400" dirty="0" err="1" smtClean="0">
                <a:latin typeface="Arial Black" pitchFamily="34" charset="0"/>
              </a:rPr>
              <a:t>Ich</a:t>
            </a:r>
            <a:r>
              <a:rPr lang="en-US" sz="4400" dirty="0" smtClean="0">
                <a:latin typeface="Arial Black" pitchFamily="34" charset="0"/>
              </a:rPr>
              <a:t> </a:t>
            </a:r>
            <a:r>
              <a:rPr lang="en-US" sz="4400" dirty="0" err="1" smtClean="0">
                <a:latin typeface="Arial Black" pitchFamily="34" charset="0"/>
              </a:rPr>
              <a:t>heiße</a:t>
            </a:r>
            <a:r>
              <a:rPr lang="en-US" sz="4400" dirty="0" smtClean="0">
                <a:latin typeface="Arial Black" pitchFamily="34" charset="0"/>
              </a:rPr>
              <a:t> </a:t>
            </a:r>
            <a:r>
              <a:rPr lang="en-US" sz="4400" dirty="0" err="1" smtClean="0">
                <a:latin typeface="Arial Black" pitchFamily="34" charset="0"/>
              </a:rPr>
              <a:t>Dascha</a:t>
            </a:r>
            <a:r>
              <a:rPr lang="en-US" sz="4400" dirty="0" smtClean="0">
                <a:latin typeface="Arial Black" pitchFamily="34" charset="0"/>
              </a:rPr>
              <a:t>!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MolotkovaSV\Рабочий стол\P10807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772816"/>
            <a:ext cx="6912768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498080" cy="1368152"/>
          </a:xfrm>
        </p:spPr>
        <p:txBody>
          <a:bodyPr>
            <a:noAutofit/>
          </a:bodyPr>
          <a:lstStyle/>
          <a:p>
            <a:pPr algn="ctr"/>
            <a:r>
              <a:rPr lang="en-US" sz="3600" dirty="0" err="1" smtClean="0">
                <a:latin typeface="Arial Black" pitchFamily="34" charset="0"/>
              </a:rPr>
              <a:t>Ich</a:t>
            </a:r>
            <a:r>
              <a:rPr lang="en-US" sz="3600" dirty="0" smtClean="0">
                <a:latin typeface="Arial Black" pitchFamily="34" charset="0"/>
              </a:rPr>
              <a:t> </a:t>
            </a:r>
            <a:r>
              <a:rPr lang="en-US" sz="3600" dirty="0" err="1" smtClean="0">
                <a:latin typeface="Arial Black" pitchFamily="34" charset="0"/>
              </a:rPr>
              <a:t>habe</a:t>
            </a:r>
            <a:r>
              <a:rPr lang="en-US" sz="3600" dirty="0" smtClean="0">
                <a:latin typeface="Arial Black" pitchFamily="34" charset="0"/>
              </a:rPr>
              <a:t> </a:t>
            </a:r>
            <a:r>
              <a:rPr lang="en-US" sz="3600" dirty="0" err="1" smtClean="0">
                <a:latin typeface="Arial Black" pitchFamily="34" charset="0"/>
              </a:rPr>
              <a:t>meine</a:t>
            </a:r>
            <a:r>
              <a:rPr lang="en-US" sz="3600" dirty="0" smtClean="0">
                <a:latin typeface="Arial Black" pitchFamily="34" charset="0"/>
              </a:rPr>
              <a:t> </a:t>
            </a:r>
            <a:r>
              <a:rPr lang="en-US" sz="3600" dirty="0" err="1" smtClean="0">
                <a:latin typeface="Arial Black" pitchFamily="34" charset="0"/>
              </a:rPr>
              <a:t>Sommerferien</a:t>
            </a:r>
            <a:r>
              <a:rPr lang="en-US" sz="3600" dirty="0" smtClean="0">
                <a:latin typeface="Arial Black" pitchFamily="34" charset="0"/>
              </a:rPr>
              <a:t> </a:t>
            </a:r>
            <a:r>
              <a:rPr lang="en-US" sz="3600" dirty="0" err="1" smtClean="0">
                <a:latin typeface="Arial Black" pitchFamily="34" charset="0"/>
              </a:rPr>
              <a:t>im</a:t>
            </a:r>
            <a:r>
              <a:rPr lang="en-US" sz="3600" dirty="0" smtClean="0">
                <a:latin typeface="Arial Black" pitchFamily="34" charset="0"/>
              </a:rPr>
              <a:t> </a:t>
            </a:r>
            <a:r>
              <a:rPr lang="en-US" sz="3600" dirty="0" err="1" smtClean="0">
                <a:latin typeface="Arial Black" pitchFamily="34" charset="0"/>
              </a:rPr>
              <a:t>Dorf</a:t>
            </a:r>
            <a:r>
              <a:rPr lang="en-US" sz="3600" dirty="0" smtClean="0">
                <a:latin typeface="Arial Black" pitchFamily="34" charset="0"/>
              </a:rPr>
              <a:t> </a:t>
            </a:r>
            <a:r>
              <a:rPr lang="en-US" sz="3600" dirty="0" err="1" smtClean="0">
                <a:latin typeface="Arial Black" pitchFamily="34" charset="0"/>
              </a:rPr>
              <a:t>verbracht</a:t>
            </a:r>
            <a:r>
              <a:rPr lang="en-US" sz="3600" dirty="0" smtClean="0">
                <a:latin typeface="Arial Black" pitchFamily="34" charset="0"/>
              </a:rPr>
              <a:t>!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2051" name="Picture 3" descr="C:\Documents and Settings\MolotkovaSV\Рабочий стол\девоч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100" y="1628800"/>
            <a:ext cx="7499350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err="1" smtClean="0">
                <a:latin typeface="Arial Black" pitchFamily="34" charset="0"/>
              </a:rPr>
              <a:t>Ich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err="1" smtClean="0">
                <a:latin typeface="Arial Black" pitchFamily="34" charset="0"/>
              </a:rPr>
              <a:t>habe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err="1" smtClean="0">
                <a:latin typeface="Arial Black" pitchFamily="34" charset="0"/>
              </a:rPr>
              <a:t>Äpfel</a:t>
            </a:r>
            <a:r>
              <a:rPr lang="en-US" dirty="0" smtClean="0">
                <a:latin typeface="Arial Black" pitchFamily="34" charset="0"/>
              </a:rPr>
              <a:t> und </a:t>
            </a:r>
            <a:r>
              <a:rPr lang="en-US" dirty="0" err="1" smtClean="0">
                <a:latin typeface="Arial Black" pitchFamily="34" charset="0"/>
              </a:rPr>
              <a:t>Birnen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err="1" smtClean="0">
                <a:latin typeface="Arial Black" pitchFamily="34" charset="0"/>
              </a:rPr>
              <a:t>gepflückt</a:t>
            </a:r>
            <a:r>
              <a:rPr lang="en-US" dirty="0" smtClean="0">
                <a:latin typeface="Arial Black" pitchFamily="34" charset="0"/>
              </a:rPr>
              <a:t>.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3074" name="Picture 2" descr="C:\Documents and Settings\MolotkovaSV\Рабочий стол\яблок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248" y="1447800"/>
            <a:ext cx="5989053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>
                <a:latin typeface="Arial Black" pitchFamily="34" charset="0"/>
              </a:rPr>
              <a:t>Ich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err="1" smtClean="0">
                <a:latin typeface="Arial Black" pitchFamily="34" charset="0"/>
              </a:rPr>
              <a:t>habe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err="1" smtClean="0">
                <a:latin typeface="Arial Black" pitchFamily="34" charset="0"/>
              </a:rPr>
              <a:t>Haustiere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err="1" smtClean="0">
                <a:latin typeface="Arial Black" pitchFamily="34" charset="0"/>
              </a:rPr>
              <a:t>gefüttert</a:t>
            </a:r>
            <a:r>
              <a:rPr lang="en-US" dirty="0" smtClean="0">
                <a:latin typeface="Arial Black" pitchFamily="34" charset="0"/>
              </a:rPr>
              <a:t>.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1026" name="Picture 2" descr="C:\Documents and Settings\MolotkovaSV\Рабочий стол\кур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1025" y="1766887"/>
            <a:ext cx="6667500" cy="4162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latin typeface="Arial Black" pitchFamily="34" charset="0"/>
              </a:rPr>
              <a:t>Ich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err="1" smtClean="0">
                <a:latin typeface="Arial Black" pitchFamily="34" charset="0"/>
              </a:rPr>
              <a:t>habe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err="1" smtClean="0">
                <a:latin typeface="Arial Black" pitchFamily="34" charset="0"/>
              </a:rPr>
              <a:t>viel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err="1" smtClean="0">
                <a:latin typeface="Arial Black" pitchFamily="34" charset="0"/>
              </a:rPr>
              <a:t>gebadet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2050" name="Picture 2" descr="C:\Documents and Settings\MolotkovaSV\Рабочий стол\ре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2050" y="1785937"/>
            <a:ext cx="5505450" cy="4124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 Black" pitchFamily="34" charset="0"/>
              </a:rPr>
              <a:t>Mein </a:t>
            </a:r>
            <a:r>
              <a:rPr lang="en-US" dirty="0" err="1" smtClean="0">
                <a:latin typeface="Arial Black" pitchFamily="34" charset="0"/>
              </a:rPr>
              <a:t>Lieblingstier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err="1" smtClean="0">
                <a:latin typeface="Arial Black" pitchFamily="34" charset="0"/>
              </a:rPr>
              <a:t>ist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err="1" smtClean="0">
                <a:latin typeface="Arial Black" pitchFamily="34" charset="0"/>
              </a:rPr>
              <a:t>einen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err="1" smtClean="0">
                <a:latin typeface="Arial Black" pitchFamily="34" charset="0"/>
              </a:rPr>
              <a:t>Hund</a:t>
            </a:r>
            <a:r>
              <a:rPr lang="en-US" dirty="0" smtClean="0">
                <a:latin typeface="Arial Black" pitchFamily="34" charset="0"/>
              </a:rPr>
              <a:t>.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3074" name="Picture 2" descr="C:\Documents and Settings\MolotkovaSV\Рабочий стол\соба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100" y="1454557"/>
            <a:ext cx="7499350" cy="47870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 Black" pitchFamily="34" charset="0"/>
              </a:rPr>
              <a:t>Der </a:t>
            </a:r>
            <a:r>
              <a:rPr lang="en-US" dirty="0" err="1" smtClean="0">
                <a:latin typeface="Arial Black" pitchFamily="34" charset="0"/>
              </a:rPr>
              <a:t>Hund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err="1" smtClean="0">
                <a:latin typeface="Arial Black" pitchFamily="34" charset="0"/>
              </a:rPr>
              <a:t>kann</a:t>
            </a:r>
            <a:r>
              <a:rPr lang="en-US" dirty="0" smtClean="0">
                <a:latin typeface="Arial Black" pitchFamily="34" charset="0"/>
              </a:rPr>
              <a:t> gut </a:t>
            </a:r>
            <a:r>
              <a:rPr lang="en-US" dirty="0" err="1" smtClean="0">
                <a:latin typeface="Arial Black" pitchFamily="34" charset="0"/>
              </a:rPr>
              <a:t>bellen,laufen</a:t>
            </a:r>
            <a:r>
              <a:rPr lang="en-US" dirty="0" smtClean="0">
                <a:latin typeface="Arial Black" pitchFamily="34" charset="0"/>
              </a:rPr>
              <a:t> und </a:t>
            </a:r>
            <a:r>
              <a:rPr lang="en-US" dirty="0" err="1" smtClean="0">
                <a:latin typeface="Arial Black" pitchFamily="34" charset="0"/>
              </a:rPr>
              <a:t>springen</a:t>
            </a:r>
            <a:r>
              <a:rPr lang="en-US" dirty="0" smtClean="0">
                <a:latin typeface="Arial Black" pitchFamily="34" charset="0"/>
              </a:rPr>
              <a:t>.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4098" name="Picture 2" descr="C:\Documents and Settings\MolotkovaSV\Рабочий стол\бежи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2900" y="1466850"/>
            <a:ext cx="714375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>
                <a:latin typeface="Arial Black" pitchFamily="34" charset="0"/>
              </a:rPr>
              <a:t>Ich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err="1" smtClean="0">
                <a:latin typeface="Arial Black" pitchFamily="34" charset="0"/>
              </a:rPr>
              <a:t>habe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err="1" smtClean="0">
                <a:latin typeface="Arial Black" pitchFamily="34" charset="0"/>
              </a:rPr>
              <a:t>meine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err="1" smtClean="0">
                <a:latin typeface="Arial Black" pitchFamily="34" charset="0"/>
              </a:rPr>
              <a:t>Sommerferien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err="1" smtClean="0">
                <a:latin typeface="Arial Black" pitchFamily="34" charset="0"/>
              </a:rPr>
              <a:t>sehr</a:t>
            </a:r>
            <a:r>
              <a:rPr lang="en-US" dirty="0" smtClean="0">
                <a:latin typeface="Arial Black" pitchFamily="34" charset="0"/>
              </a:rPr>
              <a:t> gut </a:t>
            </a:r>
            <a:r>
              <a:rPr lang="en-US" dirty="0" err="1" smtClean="0">
                <a:latin typeface="Arial Black" pitchFamily="34" charset="0"/>
              </a:rPr>
              <a:t>verbracht</a:t>
            </a:r>
            <a:r>
              <a:rPr lang="en-US" dirty="0" smtClean="0">
                <a:latin typeface="Arial Black" pitchFamily="34" charset="0"/>
              </a:rPr>
              <a:t>!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5122" name="Picture 2" descr="C:\Documents and Settings\MolotkovaSV\Рабочий стол\довольна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1238" y="1700213"/>
            <a:ext cx="6064249" cy="45481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77</TotalTime>
  <Words>55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Guten Tag! Ich heiße Dascha!</vt:lpstr>
      <vt:lpstr>Ich habe meine Sommerferien im Dorf verbracht!</vt:lpstr>
      <vt:lpstr> Ich habe Äpfel und Birnen gepflückt.</vt:lpstr>
      <vt:lpstr>Ich habe Haustiere gefüttert.</vt:lpstr>
      <vt:lpstr>Ich habe viel gebadet.</vt:lpstr>
      <vt:lpstr>Mein Lieblingstier ist einen Hund.</vt:lpstr>
      <vt:lpstr>Der Hund kann gut bellen,laufen und springen.</vt:lpstr>
      <vt:lpstr>Ich habe meine Sommerferien sehr gut verbracht!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Sommerferien</dc:title>
  <dc:creator>MolotkovaSV</dc:creator>
  <cp:lastModifiedBy>MolotkovaSV</cp:lastModifiedBy>
  <cp:revision>9</cp:revision>
  <dcterms:created xsi:type="dcterms:W3CDTF">2014-11-13T11:58:14Z</dcterms:created>
  <dcterms:modified xsi:type="dcterms:W3CDTF">2014-11-14T05:20:23Z</dcterms:modified>
</cp:coreProperties>
</file>