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3402" y="1196752"/>
            <a:ext cx="8892480" cy="3035423"/>
          </a:xfrm>
        </p:spPr>
        <p:txBody>
          <a:bodyPr/>
          <a:lstStyle/>
          <a:p>
            <a:r>
              <a:rPr lang="ru-RU" dirty="0" smtClean="0"/>
              <a:t>8 чудо света – «Крымский мост»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3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5527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Идея создания транспортного перехода в Крым возродилась вместе с присоединением полуострова в состав России в 2014 году.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>
                <a:solidFill>
                  <a:schemeClr val="tx1"/>
                </a:solidFill>
              </a:rPr>
              <a:t>В январе 2015 года была детально проработана концепция транспортного перехода. К этому привлекали широкий круг экспертов. </a:t>
            </a:r>
          </a:p>
        </p:txBody>
      </p:sp>
      <p:pic>
        <p:nvPicPr>
          <p:cNvPr id="2050" name="Picture 2" descr="https://pp.userapi.com/c840220/v840220775/cf42f/eV1JssrSLu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000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46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userapi.com/c840220/v840220775/cf41f/bHyU1Ur0Xg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23207"/>
            <a:ext cx="5472608" cy="363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dirty="0">
                <a:effectLst/>
              </a:rPr>
              <a:t>окунемся в </a:t>
            </a:r>
            <a:r>
              <a:rPr lang="ru-RU" dirty="0" smtClean="0">
                <a:effectLst/>
              </a:rPr>
              <a:t>историю…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2322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>
                <a:solidFill>
                  <a:schemeClr val="tx1"/>
                </a:solidFill>
              </a:rPr>
              <a:t>самом деле, идея моста возникла давно, еще во времена Российский Империи, при царе Николае II. </a:t>
            </a:r>
            <a:r>
              <a:rPr lang="ru-RU" dirty="0" smtClean="0">
                <a:solidFill>
                  <a:schemeClr val="tx1"/>
                </a:solidFill>
              </a:rPr>
              <a:t>Первоначальный </a:t>
            </a:r>
            <a:r>
              <a:rPr lang="ru-RU" dirty="0">
                <a:solidFill>
                  <a:schemeClr val="tx1"/>
                </a:solidFill>
              </a:rPr>
              <a:t>эскиз проекта был создан еще в 1910 </a:t>
            </a:r>
            <a:r>
              <a:rPr lang="ru-RU" dirty="0" smtClean="0">
                <a:solidFill>
                  <a:schemeClr val="tx1"/>
                </a:solidFill>
              </a:rPr>
              <a:t>году.  </a:t>
            </a:r>
            <a:r>
              <a:rPr lang="ru-RU" dirty="0">
                <a:solidFill>
                  <a:schemeClr val="tx1"/>
                </a:solidFill>
              </a:rPr>
              <a:t>Еще один эскиз проекта, с учетом всех ошибок, был создан в 1949 году, но он тоже не был </a:t>
            </a:r>
            <a:r>
              <a:rPr lang="ru-RU" dirty="0" smtClean="0">
                <a:solidFill>
                  <a:schemeClr val="tx1"/>
                </a:solidFill>
              </a:rPr>
              <a:t>реализован.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42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139136" cy="341724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Протяженность  </a:t>
            </a:r>
            <a:r>
              <a:rPr lang="ru-RU" b="1" dirty="0">
                <a:solidFill>
                  <a:schemeClr val="tx1"/>
                </a:solidFill>
              </a:rPr>
              <a:t>19 километров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4 полосы автомобильной дороги со скоростью движения 120 км/ч и 2 колеи для ж/д </a:t>
            </a:r>
            <a:r>
              <a:rPr lang="ru-RU" b="1" dirty="0" smtClean="0">
                <a:solidFill>
                  <a:schemeClr val="tx1"/>
                </a:solidFill>
              </a:rPr>
              <a:t>транспорта</a:t>
            </a:r>
          </a:p>
          <a:p>
            <a:r>
              <a:rPr lang="ru-RU" b="1" dirty="0">
                <a:solidFill>
                  <a:schemeClr val="tx1"/>
                </a:solidFill>
              </a:rPr>
              <a:t>Пропускная способность моста — до сорока тысяч автомашин в сутки</a:t>
            </a:r>
          </a:p>
        </p:txBody>
      </p:sp>
      <p:pic>
        <p:nvPicPr>
          <p:cNvPr id="3074" name="Picture 2" descr="https://pp.userapi.com/c840220/v840220775/cf438/qeFal36F1O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6870870" cy="417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585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600200"/>
          </a:xfrm>
        </p:spPr>
        <p:txBody>
          <a:bodyPr/>
          <a:lstStyle/>
          <a:p>
            <a:r>
              <a:rPr lang="ru-RU" sz="3200" b="1" dirty="0">
                <a:solidFill>
                  <a:schemeClr val="tx1"/>
                </a:solidFill>
                <a:effectLst/>
              </a:rPr>
              <a:t>Подрядной компанией строительства этого грандиозного проекта назначена компания «</a:t>
            </a:r>
            <a:r>
              <a:rPr lang="ru-RU" sz="3200" b="1" dirty="0" err="1">
                <a:solidFill>
                  <a:schemeClr val="tx1"/>
                </a:solidFill>
                <a:effectLst/>
              </a:rPr>
              <a:t>Стройгазмонтаж</a:t>
            </a:r>
            <a:r>
              <a:rPr lang="ru-RU" sz="2400" dirty="0">
                <a:solidFill>
                  <a:schemeClr val="tx1"/>
                </a:solidFill>
                <a:effectLst/>
              </a:rPr>
              <a:t>»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www.kgpes.ru/images/clients_sg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7239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8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pp.userapi.com/c840220/v840220775/cf416/pfKR75k0e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10348024" cy="685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484" y="116632"/>
            <a:ext cx="69588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/>
              <a:t>По плану, уже в декабре 2018 может быть запущено рабочее движение. Окончательный срок сдачи Керченского моста — июнь 2019 года. </a:t>
            </a:r>
          </a:p>
        </p:txBody>
      </p:sp>
    </p:spTree>
    <p:extLst>
      <p:ext uri="{BB962C8B-B14F-4D97-AF65-F5344CB8AC3E}">
        <p14:creationId xmlns:p14="http://schemas.microsoft.com/office/powerpoint/2010/main" val="25422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600200"/>
          </a:xfrm>
        </p:spPr>
        <p:txBody>
          <a:bodyPr/>
          <a:lstStyle/>
          <a:p>
            <a:r>
              <a:rPr lang="ru-RU" dirty="0" smtClean="0"/>
              <a:t>Крымский мост – национальная гордость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564905"/>
            <a:ext cx="8229600" cy="367240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ы </a:t>
            </a:r>
            <a:r>
              <a:rPr lang="ru-RU" dirty="0">
                <a:solidFill>
                  <a:schemeClr val="tx1"/>
                </a:solidFill>
              </a:rPr>
              <a:t>расширяем наши горизонты, используя огромное количество труда и </a:t>
            </a:r>
            <a:r>
              <a:rPr lang="ru-RU" dirty="0" smtClean="0">
                <a:solidFill>
                  <a:schemeClr val="tx1"/>
                </a:solidFill>
              </a:rPr>
              <a:t>усилий!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Мы от чистого сердца помогаем нашей стране развиться!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Мы гордимся нашим трудом и смело называем гордостью России!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4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aganim.ru/wp-content/uploads/2016/11/08383c5ef9e70de16ccf36b953d8b5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78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</TotalTime>
  <Words>201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8 чудо света – «Крымский мост»</vt:lpstr>
      <vt:lpstr>Презентация PowerPoint</vt:lpstr>
      <vt:lpstr>окунемся в историю…</vt:lpstr>
      <vt:lpstr>Презентация PowerPoint</vt:lpstr>
      <vt:lpstr>Подрядной компанией строительства этого грандиозного проекта назначена компания «Стройгазмонтаж» </vt:lpstr>
      <vt:lpstr>Презентация PowerPoint</vt:lpstr>
      <vt:lpstr>Крымский мост – национальная гордость России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Учитель</cp:lastModifiedBy>
  <cp:revision>8</cp:revision>
  <dcterms:created xsi:type="dcterms:W3CDTF">2017-12-11T22:23:06Z</dcterms:created>
  <dcterms:modified xsi:type="dcterms:W3CDTF">2022-02-21T10:18:45Z</dcterms:modified>
</cp:coreProperties>
</file>