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1" r:id="rId3"/>
    <p:sldId id="260" r:id="rId4"/>
    <p:sldId id="263" r:id="rId5"/>
    <p:sldId id="281" r:id="rId6"/>
    <p:sldId id="266" r:id="rId7"/>
    <p:sldId id="270" r:id="rId8"/>
    <p:sldId id="278" r:id="rId9"/>
    <p:sldId id="262" r:id="rId10"/>
    <p:sldId id="269" r:id="rId11"/>
    <p:sldId id="271" r:id="rId12"/>
    <p:sldId id="272" r:id="rId13"/>
    <p:sldId id="273" r:id="rId14"/>
    <p:sldId id="274" r:id="rId15"/>
    <p:sldId id="275" r:id="rId16"/>
    <p:sldId id="276" r:id="rId17"/>
    <p:sldId id="279" r:id="rId18"/>
    <p:sldId id="280" r:id="rId19"/>
    <p:sldId id="282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21.01.2016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Праздник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5733256"/>
            <a:ext cx="8229600" cy="864096"/>
          </a:xfrm>
        </p:spPr>
        <p:txBody>
          <a:bodyPr/>
          <a:lstStyle/>
          <a:p>
            <a:r>
              <a:rPr lang="en-US" b="1" dirty="0">
                <a:solidFill>
                  <a:srgbClr val="FFFF00"/>
                </a:solidFill>
              </a:rPr>
              <a:t>Die K</a:t>
            </a:r>
            <a:r>
              <a:rPr lang="de-DE" b="1" i="1" dirty="0">
                <a:solidFill>
                  <a:srgbClr val="FFFF00"/>
                </a:solidFill>
              </a:rPr>
              <a:t>ü</a:t>
            </a:r>
            <a:r>
              <a:rPr lang="en-US" b="1" dirty="0" err="1">
                <a:solidFill>
                  <a:srgbClr val="FFFF00"/>
                </a:solidFill>
              </a:rPr>
              <a:t>che</a:t>
            </a:r>
            <a:endParaRPr lang="ru-RU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49723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Фоны для презентаций -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438"/>
            <a:ext cx="9136748" cy="685256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140788505"/>
              </p:ext>
            </p:extLst>
          </p:nvPr>
        </p:nvGraphicFramePr>
        <p:xfrm>
          <a:off x="251520" y="1340768"/>
          <a:ext cx="8352928" cy="519896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76464"/>
                <a:gridCol w="4176464"/>
              </a:tblGrid>
              <a:tr h="649871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49871">
                <a:tc>
                  <a:txBody>
                    <a:bodyPr/>
                    <a:lstStyle/>
                    <a:p>
                      <a:r>
                        <a:rPr lang="en-US" sz="2400" b="1" dirty="0" smtClean="0"/>
                        <a:t>1</a:t>
                      </a:r>
                      <a:r>
                        <a:rPr lang="ru-RU" sz="2400" b="1" dirty="0" smtClean="0"/>
                        <a:t>) </a:t>
                      </a:r>
                      <a:r>
                        <a:rPr lang="en-US" sz="2400" b="1" dirty="0" smtClean="0"/>
                        <a:t>Das</a:t>
                      </a:r>
                      <a:r>
                        <a:rPr lang="en-US" sz="2400" b="1" baseline="0" dirty="0" smtClean="0"/>
                        <a:t> </a:t>
                      </a:r>
                      <a:r>
                        <a:rPr lang="en-US" sz="2400" b="1" baseline="0" dirty="0" err="1" smtClean="0"/>
                        <a:t>Badezimmer</a:t>
                      </a:r>
                      <a:r>
                        <a:rPr lang="en-US" sz="2400" b="1" baseline="0" dirty="0" smtClean="0"/>
                        <a:t> =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b="1" dirty="0" err="1" smtClean="0"/>
                        <a:t>baden</a:t>
                      </a:r>
                      <a:r>
                        <a:rPr lang="en-US" sz="2400" b="1" dirty="0" smtClean="0"/>
                        <a:t> + das Zimmer</a:t>
                      </a:r>
                      <a:r>
                        <a:rPr lang="en-US" sz="2400" b="1" baseline="0" dirty="0" smtClean="0"/>
                        <a:t> </a:t>
                      </a:r>
                      <a:endParaRPr lang="ru-RU" sz="2400" b="1" dirty="0"/>
                    </a:p>
                  </a:txBody>
                  <a:tcPr/>
                </a:tc>
              </a:tr>
              <a:tr h="649871">
                <a:tc>
                  <a:txBody>
                    <a:bodyPr/>
                    <a:lstStyle/>
                    <a:p>
                      <a:r>
                        <a:rPr lang="en-US" sz="2400" b="1" dirty="0" smtClean="0"/>
                        <a:t>2) Das</a:t>
                      </a:r>
                      <a:r>
                        <a:rPr lang="en-US" sz="2400" b="1" baseline="0" dirty="0" smtClean="0"/>
                        <a:t> </a:t>
                      </a:r>
                      <a:r>
                        <a:rPr lang="en-US" sz="2400" b="1" baseline="0" dirty="0" err="1" smtClean="0"/>
                        <a:t>Kinderzimmer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49871">
                <a:tc>
                  <a:txBody>
                    <a:bodyPr/>
                    <a:lstStyle/>
                    <a:p>
                      <a:r>
                        <a:rPr lang="en-US" sz="2400" b="1" dirty="0" smtClean="0"/>
                        <a:t>3) Das </a:t>
                      </a:r>
                      <a:r>
                        <a:rPr lang="en-US" sz="2400" b="1" dirty="0" err="1" smtClean="0"/>
                        <a:t>Wohnzimmer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49871">
                <a:tc>
                  <a:txBody>
                    <a:bodyPr/>
                    <a:lstStyle/>
                    <a:p>
                      <a:r>
                        <a:rPr lang="en-US" sz="2400" b="1" dirty="0" smtClean="0"/>
                        <a:t>4) Das </a:t>
                      </a:r>
                      <a:r>
                        <a:rPr lang="en-US" sz="2400" b="1" dirty="0" err="1" smtClean="0"/>
                        <a:t>Schlafzimmer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49871">
                <a:tc>
                  <a:txBody>
                    <a:bodyPr/>
                    <a:lstStyle/>
                    <a:p>
                      <a:r>
                        <a:rPr lang="en-US" sz="2400" b="1" dirty="0" smtClean="0"/>
                        <a:t>5) Das </a:t>
                      </a:r>
                      <a:r>
                        <a:rPr lang="en-US" sz="2400" b="1" dirty="0" err="1" smtClean="0"/>
                        <a:t>Lehrerzimmer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649871">
                <a:tc>
                  <a:txBody>
                    <a:bodyPr/>
                    <a:lstStyle/>
                    <a:p>
                      <a:r>
                        <a:rPr lang="en-US" sz="2400" b="1" dirty="0" smtClean="0"/>
                        <a:t>6) Das </a:t>
                      </a:r>
                      <a:r>
                        <a:rPr lang="en-US" sz="2400" b="1" dirty="0" err="1" smtClean="0"/>
                        <a:t>Arbeitszimmer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49871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Wie</a:t>
            </a:r>
            <a:r>
              <a:rPr lang="en-US" dirty="0" smtClean="0"/>
              <a:t> </a:t>
            </a:r>
            <a:r>
              <a:rPr lang="en-US" dirty="0" err="1" smtClean="0"/>
              <a:t>geht</a:t>
            </a:r>
            <a:r>
              <a:rPr lang="en-US" dirty="0" smtClean="0"/>
              <a:t> </a:t>
            </a:r>
            <a:r>
              <a:rPr lang="en-US" dirty="0" err="1" smtClean="0"/>
              <a:t>es</a:t>
            </a:r>
            <a:r>
              <a:rPr lang="en-US" dirty="0" smtClean="0"/>
              <a:t> </a:t>
            </a:r>
            <a:r>
              <a:rPr lang="en-US" dirty="0" err="1" smtClean="0"/>
              <a:t>weiter</a:t>
            </a:r>
            <a:r>
              <a:rPr lang="ru-RU" dirty="0" smtClean="0"/>
              <a:t>?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00691189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Фоны для презентаций -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438"/>
            <a:ext cx="9136748" cy="685256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/>
              <a:t> </a:t>
            </a:r>
            <a:r>
              <a:rPr lang="de-DE" b="1" i="1" dirty="0"/>
              <a:t>Wer kann das lesen?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de-DE" i="1" dirty="0" smtClean="0"/>
              <a:t>w </a:t>
            </a:r>
            <a:r>
              <a:rPr lang="de-DE" i="1" dirty="0"/>
              <a:t>-  - n – n </a:t>
            </a:r>
            <a:endParaRPr lang="de-DE" i="1" dirty="0" smtClean="0"/>
          </a:p>
          <a:p>
            <a:r>
              <a:rPr lang="de-DE" i="1" dirty="0" smtClean="0"/>
              <a:t>die  </a:t>
            </a:r>
            <a:r>
              <a:rPr lang="de-DE" i="1" dirty="0"/>
              <a:t>W - h - u – g </a:t>
            </a:r>
            <a:endParaRPr lang="de-DE" i="1" dirty="0" smtClean="0"/>
          </a:p>
          <a:p>
            <a:r>
              <a:rPr lang="de-DE" i="1" dirty="0" smtClean="0"/>
              <a:t>das  </a:t>
            </a:r>
            <a:r>
              <a:rPr lang="de-DE" i="1" dirty="0"/>
              <a:t>W - h -  - i m - - r </a:t>
            </a:r>
            <a:endParaRPr lang="de-DE" i="1" dirty="0" smtClean="0"/>
          </a:p>
          <a:p>
            <a:r>
              <a:rPr lang="de-DE" i="1" dirty="0" smtClean="0"/>
              <a:t>das  </a:t>
            </a:r>
            <a:r>
              <a:rPr lang="de-DE" i="1" dirty="0"/>
              <a:t>S - - l - f - i - - e r </a:t>
            </a:r>
            <a:endParaRPr lang="de-DE" i="1" dirty="0" smtClean="0"/>
          </a:p>
          <a:p>
            <a:r>
              <a:rPr lang="de-DE" i="1" dirty="0" smtClean="0"/>
              <a:t>das </a:t>
            </a:r>
            <a:r>
              <a:rPr lang="de-DE" i="1" dirty="0"/>
              <a:t>K - n - - r z - - - e </a:t>
            </a:r>
            <a:r>
              <a:rPr lang="de-DE" i="1" dirty="0" smtClean="0"/>
              <a:t>r</a:t>
            </a:r>
            <a:endParaRPr lang="ru-RU" dirty="0"/>
          </a:p>
          <a:p>
            <a:r>
              <a:rPr lang="de-DE" i="1" dirty="0" smtClean="0"/>
              <a:t>das  </a:t>
            </a:r>
            <a:r>
              <a:rPr lang="de-DE" i="1" dirty="0"/>
              <a:t>B - d - - - m - e r </a:t>
            </a:r>
            <a:endParaRPr lang="de-DE" i="1" dirty="0" smtClean="0"/>
          </a:p>
          <a:p>
            <a:r>
              <a:rPr lang="de-DE" i="1" dirty="0" smtClean="0"/>
              <a:t>die  </a:t>
            </a:r>
            <a:r>
              <a:rPr lang="de-DE" i="1" dirty="0"/>
              <a:t>K - c - e                                                 </a:t>
            </a:r>
            <a:endParaRPr lang="ru-RU" dirty="0"/>
          </a:p>
          <a:p>
            <a:r>
              <a:rPr lang="de-DE" i="1" dirty="0"/>
              <a:t> </a:t>
            </a:r>
            <a:r>
              <a:rPr lang="de-DE" i="1" dirty="0" smtClean="0"/>
              <a:t>die </a:t>
            </a:r>
            <a:r>
              <a:rPr lang="de-DE" i="1" dirty="0"/>
              <a:t>T - i - e - - </a:t>
            </a:r>
            <a:r>
              <a:rPr lang="de-DE" i="1" dirty="0" smtClean="0"/>
              <a:t>e</a:t>
            </a:r>
            <a:endParaRPr lang="ru-RU" dirty="0"/>
          </a:p>
          <a:p>
            <a:pPr marL="0" indent="0">
              <a:buNone/>
            </a:pPr>
            <a:r>
              <a:rPr lang="ru-RU" i="1" dirty="0"/>
              <a:t>        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16153240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Фоны для презентаций -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438"/>
            <a:ext cx="9136748" cy="685256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 fontScale="90000"/>
          </a:bodyPr>
          <a:lstStyle/>
          <a:p>
            <a:r>
              <a:rPr lang="en-US" sz="4000" dirty="0" smtClean="0"/>
              <a:t/>
            </a:r>
            <a:br>
              <a:rPr lang="en-US" sz="4000" dirty="0" smtClean="0"/>
            </a:br>
            <a:r>
              <a:rPr lang="en-US" sz="4000" dirty="0"/>
              <a:t/>
            </a:r>
            <a:br>
              <a:rPr lang="en-US" sz="4000" dirty="0"/>
            </a:br>
            <a:r>
              <a:rPr lang="ru-RU" sz="4000" dirty="0" smtClean="0"/>
              <a:t>«</a:t>
            </a:r>
            <a:r>
              <a:rPr lang="en-US" sz="4000" dirty="0" err="1"/>
              <a:t>Wo</a:t>
            </a:r>
            <a:r>
              <a:rPr lang="en-US" sz="4000" dirty="0"/>
              <a:t> </a:t>
            </a:r>
            <a:r>
              <a:rPr lang="en-US" sz="4000" dirty="0" err="1"/>
              <a:t>wohnst</a:t>
            </a:r>
            <a:r>
              <a:rPr lang="en-US" sz="4000" dirty="0"/>
              <a:t> du</a:t>
            </a:r>
            <a:r>
              <a:rPr lang="ru-RU" sz="4000" dirty="0"/>
              <a:t>?» - </a:t>
            </a:r>
            <a:r>
              <a:rPr lang="de-DE" sz="4000" dirty="0" smtClean="0"/>
              <a:t>Übersetz</a:t>
            </a:r>
            <a:r>
              <a:rPr lang="en-US" sz="4000" dirty="0" smtClean="0"/>
              <a:t>t</a:t>
            </a:r>
            <a:r>
              <a:rPr lang="de-DE" sz="4000" dirty="0" smtClean="0"/>
              <a:t>  </a:t>
            </a:r>
            <a:r>
              <a:rPr lang="de-DE" sz="4000" dirty="0"/>
              <a:t>auf </a:t>
            </a:r>
            <a:r>
              <a:rPr lang="de-DE" sz="4000" dirty="0" smtClean="0"/>
              <a:t> Deutsch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6264696"/>
          </a:xfrm>
        </p:spPr>
        <p:txBody>
          <a:bodyPr>
            <a:normAutofit lnSpcReduction="10000"/>
          </a:bodyPr>
          <a:lstStyle/>
          <a:p>
            <a:pPr marL="0" lvl="0" indent="0">
              <a:buNone/>
            </a:pPr>
            <a:endParaRPr lang="en-US" i="1" dirty="0" smtClean="0"/>
          </a:p>
          <a:p>
            <a:pPr lvl="0"/>
            <a:r>
              <a:rPr lang="ru-RU" i="1" dirty="0" smtClean="0"/>
              <a:t>Новая </a:t>
            </a:r>
            <a:r>
              <a:rPr lang="ru-RU" i="1" dirty="0"/>
              <a:t>улица, 5</a:t>
            </a:r>
            <a:endParaRPr lang="ru-RU" dirty="0"/>
          </a:p>
          <a:p>
            <a:pPr lvl="0"/>
            <a:r>
              <a:rPr lang="ru-RU" i="1" dirty="0"/>
              <a:t>Садовая улица, 10</a:t>
            </a:r>
            <a:endParaRPr lang="ru-RU" dirty="0"/>
          </a:p>
          <a:p>
            <a:pPr lvl="0"/>
            <a:r>
              <a:rPr lang="ru-RU" i="1" dirty="0"/>
              <a:t>Цветочная улица, 9</a:t>
            </a:r>
            <a:endParaRPr lang="ru-RU" dirty="0"/>
          </a:p>
          <a:p>
            <a:pPr lvl="0"/>
            <a:r>
              <a:rPr lang="ru-RU" i="1" dirty="0"/>
              <a:t>Школьная улица, 4</a:t>
            </a:r>
            <a:endParaRPr lang="ru-RU" dirty="0"/>
          </a:p>
          <a:p>
            <a:pPr lvl="0"/>
            <a:r>
              <a:rPr lang="ru-RU" i="1" dirty="0"/>
              <a:t>Старая улица, 2</a:t>
            </a:r>
            <a:endParaRPr lang="ru-RU" dirty="0"/>
          </a:p>
          <a:p>
            <a:pPr lvl="0"/>
            <a:r>
              <a:rPr lang="ru-RU" i="1" dirty="0"/>
              <a:t>Улица Пушкина, 15</a:t>
            </a:r>
            <a:endParaRPr lang="ru-RU" dirty="0"/>
          </a:p>
          <a:p>
            <a:pPr lvl="0"/>
            <a:r>
              <a:rPr lang="ru-RU" i="1" dirty="0"/>
              <a:t>Улица братьев Гримм, 20</a:t>
            </a:r>
            <a:endParaRPr lang="ru-RU" dirty="0"/>
          </a:p>
          <a:p>
            <a:pPr lvl="0"/>
            <a:r>
              <a:rPr lang="ru-RU" i="1" dirty="0"/>
              <a:t>Улица молодежная, 12</a:t>
            </a:r>
            <a:endParaRPr lang="ru-RU" dirty="0"/>
          </a:p>
          <a:p>
            <a:pPr lvl="0"/>
            <a:r>
              <a:rPr lang="ru-RU" i="1" dirty="0"/>
              <a:t>Улица центральная, 7</a:t>
            </a:r>
            <a:endParaRPr lang="ru-RU" dirty="0"/>
          </a:p>
          <a:p>
            <a:pPr lvl="0"/>
            <a:r>
              <a:rPr lang="ru-RU" i="1" dirty="0"/>
              <a:t>Улица лесная, 3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75612912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Фоны для презентаций -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438"/>
            <a:ext cx="9136748" cy="685256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b="1" i="1" dirty="0"/>
              <a:t>Welche Wörter passen nicht in die logische Reihe?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600200"/>
            <a:ext cx="8640960" cy="4525963"/>
          </a:xfrm>
        </p:spPr>
        <p:txBody>
          <a:bodyPr>
            <a:normAutofit fontScale="92500" lnSpcReduction="10000"/>
          </a:bodyPr>
          <a:lstStyle/>
          <a:p>
            <a:pPr lvl="0"/>
            <a:r>
              <a:rPr lang="de-DE" i="1" dirty="0" smtClean="0"/>
              <a:t>Der </a:t>
            </a:r>
            <a:r>
              <a:rPr lang="de-DE" i="1" dirty="0"/>
              <a:t>Tisch, der Stuhl, das Sofa, das Buch, der Schrank, das Bett.</a:t>
            </a:r>
            <a:endParaRPr lang="ru-RU" dirty="0"/>
          </a:p>
          <a:p>
            <a:pPr lvl="0"/>
            <a:r>
              <a:rPr lang="de-DE" i="1" dirty="0"/>
              <a:t>Das Erdgeschoss, der erste Stock,  der 2. Etage, die Garage.</a:t>
            </a:r>
            <a:endParaRPr lang="ru-RU" dirty="0"/>
          </a:p>
          <a:p>
            <a:pPr lvl="0"/>
            <a:r>
              <a:rPr lang="de-DE" i="1" dirty="0"/>
              <a:t>Das Wohnzimmer, das Gästezimmer,  die Tür, das Schlafzimmer.</a:t>
            </a:r>
            <a:endParaRPr lang="ru-RU" dirty="0"/>
          </a:p>
          <a:p>
            <a:r>
              <a:rPr lang="de-DE" dirty="0" smtClean="0"/>
              <a:t>Das </a:t>
            </a:r>
            <a:r>
              <a:rPr lang="de-DE" i="1" dirty="0"/>
              <a:t>Sofa, </a:t>
            </a:r>
            <a:r>
              <a:rPr lang="de-DE" i="1" dirty="0" smtClean="0"/>
              <a:t>der Sessel</a:t>
            </a:r>
            <a:r>
              <a:rPr lang="de-DE" i="1" dirty="0"/>
              <a:t>, </a:t>
            </a:r>
            <a:r>
              <a:rPr lang="de-DE" i="1" dirty="0" err="1" smtClean="0"/>
              <a:t>derTisch</a:t>
            </a:r>
            <a:r>
              <a:rPr lang="de-DE" i="1" dirty="0"/>
              <a:t>, </a:t>
            </a:r>
            <a:r>
              <a:rPr lang="de-DE" i="1" dirty="0" err="1" smtClean="0"/>
              <a:t>derSchrank</a:t>
            </a:r>
            <a:r>
              <a:rPr lang="de-DE" i="1" dirty="0"/>
              <a:t>, </a:t>
            </a:r>
            <a:r>
              <a:rPr lang="de-DE" i="1" dirty="0" smtClean="0"/>
              <a:t>der Hund</a:t>
            </a:r>
          </a:p>
          <a:p>
            <a:r>
              <a:rPr lang="de-DE" i="1" dirty="0" smtClean="0"/>
              <a:t>Der Balkon</a:t>
            </a:r>
            <a:r>
              <a:rPr lang="de-DE" i="1" dirty="0"/>
              <a:t>, </a:t>
            </a:r>
            <a:r>
              <a:rPr lang="de-DE" i="1" dirty="0" smtClean="0"/>
              <a:t>das Fenster</a:t>
            </a:r>
            <a:r>
              <a:rPr lang="de-DE" i="1" dirty="0"/>
              <a:t>, </a:t>
            </a:r>
            <a:r>
              <a:rPr lang="de-DE" i="1" dirty="0" smtClean="0"/>
              <a:t>die Katze</a:t>
            </a:r>
            <a:r>
              <a:rPr lang="de-DE" i="1" dirty="0"/>
              <a:t>, </a:t>
            </a:r>
            <a:r>
              <a:rPr lang="de-DE" i="1" dirty="0" smtClean="0"/>
              <a:t>die Tür</a:t>
            </a:r>
            <a:r>
              <a:rPr lang="de-DE" i="1" dirty="0"/>
              <a:t>, </a:t>
            </a:r>
            <a:r>
              <a:rPr lang="de-DE" i="1" dirty="0" smtClean="0"/>
              <a:t>die Wand</a:t>
            </a:r>
          </a:p>
          <a:p>
            <a:r>
              <a:rPr lang="de-DE" i="1" dirty="0" smtClean="0"/>
              <a:t>Das Blumentorf</a:t>
            </a:r>
            <a:r>
              <a:rPr lang="de-DE" i="1" dirty="0"/>
              <a:t>, </a:t>
            </a:r>
            <a:r>
              <a:rPr lang="de-DE" i="1" dirty="0" smtClean="0"/>
              <a:t>die Erde</a:t>
            </a:r>
            <a:r>
              <a:rPr lang="de-DE" i="1" dirty="0"/>
              <a:t>, </a:t>
            </a:r>
            <a:r>
              <a:rPr lang="de-DE" i="1" dirty="0" smtClean="0"/>
              <a:t>die Gardine</a:t>
            </a:r>
            <a:r>
              <a:rPr lang="de-DE" i="1" dirty="0"/>
              <a:t>, </a:t>
            </a:r>
            <a:r>
              <a:rPr lang="de-DE" i="1" dirty="0" smtClean="0"/>
              <a:t>die Leuchte</a:t>
            </a:r>
            <a:endParaRPr lang="ru-RU" i="1" dirty="0"/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61539355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="" xmlns:p14="http://schemas.microsoft.com/office/powerpoint/2010/main" val="3310585054"/>
              </p:ext>
            </p:extLst>
          </p:nvPr>
        </p:nvGraphicFramePr>
        <p:xfrm>
          <a:off x="0" y="6"/>
          <a:ext cx="9144000" cy="7057500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619090"/>
                <a:gridCol w="5503024"/>
                <a:gridCol w="1547725"/>
                <a:gridCol w="1474161"/>
              </a:tblGrid>
              <a:tr h="62345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№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de-DE" sz="20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20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Was ist richtig oder falsch.  Kreuze an.</a:t>
                      </a:r>
                      <a:endParaRPr kumimoji="0" lang="de-DE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14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1400">
                          <a:effectLst/>
                        </a:rPr>
                        <a:t>richtig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1400">
                          <a:effectLst/>
                        </a:rPr>
                        <a:t>falsch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62345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1400">
                          <a:effectLst/>
                        </a:rPr>
                        <a:t>1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DE" sz="2400" dirty="0">
                          <a:effectLst/>
                        </a:rPr>
                        <a:t>Das Bett ist im Wohnzimmer.</a:t>
                      </a:r>
                      <a:endParaRPr lang="ru-RU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14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14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62345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1400">
                          <a:effectLst/>
                        </a:rPr>
                        <a:t>2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DE" sz="2400" dirty="0">
                          <a:effectLst/>
                        </a:rPr>
                        <a:t>Das Sofa ist im Wohnzimmer.</a:t>
                      </a:r>
                      <a:endParaRPr lang="ru-RU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14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14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62345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1400">
                          <a:effectLst/>
                        </a:rPr>
                        <a:t>3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DE" sz="2400" dirty="0">
                          <a:effectLst/>
                        </a:rPr>
                        <a:t>Die Badezimmer ist in der Küche.</a:t>
                      </a:r>
                      <a:endParaRPr lang="ru-RU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14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14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62345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1400">
                          <a:effectLst/>
                        </a:rPr>
                        <a:t>4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DE" sz="2400" dirty="0">
                          <a:effectLst/>
                        </a:rPr>
                        <a:t>Die Waschmaschine ist im Schlafzimmer.</a:t>
                      </a:r>
                      <a:endParaRPr lang="ru-RU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14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14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62345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1400">
                          <a:effectLst/>
                        </a:rPr>
                        <a:t>5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DE" sz="2400" dirty="0">
                          <a:effectLst/>
                        </a:rPr>
                        <a:t>Der Kühlschrank ist in der Küche</a:t>
                      </a:r>
                      <a:endParaRPr lang="ru-RU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14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14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62345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1400">
                          <a:effectLst/>
                        </a:rPr>
                        <a:t>6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DE" sz="2400" dirty="0">
                          <a:effectLst/>
                        </a:rPr>
                        <a:t>Der Bücherschrank ist in der Küche.</a:t>
                      </a:r>
                      <a:endParaRPr lang="ru-RU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14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14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62345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1400">
                          <a:effectLst/>
                        </a:rPr>
                        <a:t>7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DE" sz="2400" dirty="0">
                          <a:effectLst/>
                        </a:rPr>
                        <a:t>Der Sessel ist in der Küche.</a:t>
                      </a:r>
                      <a:endParaRPr lang="ru-RU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14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14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62345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1400">
                          <a:effectLst/>
                        </a:rPr>
                        <a:t>8 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DE" sz="2400" dirty="0">
                          <a:effectLst/>
                        </a:rPr>
                        <a:t>Der Kleiderschrank ist im Badezimmer.</a:t>
                      </a:r>
                      <a:endParaRPr lang="ru-RU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14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14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62345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1400">
                          <a:effectLst/>
                        </a:rPr>
                        <a:t>9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DE" sz="2400" dirty="0">
                          <a:effectLst/>
                        </a:rPr>
                        <a:t>Der Schreibtisch ist im Schlafzimmer.</a:t>
                      </a:r>
                      <a:endParaRPr lang="ru-RU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14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14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62345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1400">
                          <a:effectLst/>
                        </a:rPr>
                        <a:t>10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DE" sz="2400" dirty="0">
                          <a:solidFill>
                            <a:schemeClr val="tx1"/>
                          </a:solidFill>
                          <a:effectLst/>
                        </a:rPr>
                        <a:t>Das Nachttischchen ist im Kinderzimmer.</a:t>
                      </a:r>
                      <a:endParaRPr lang="ru-RU" sz="24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14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14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304990129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Фоны для презентаций -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438"/>
            <a:ext cx="9136748" cy="685256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Игра</a:t>
            </a:r>
            <a:r>
              <a:rPr lang="de-DE" dirty="0" smtClean="0"/>
              <a:t> </a:t>
            </a:r>
            <a:r>
              <a:rPr lang="ru-RU" dirty="0" smtClean="0"/>
              <a:t>«Вспомним </a:t>
            </a:r>
            <a:r>
              <a:rPr lang="ru-RU" dirty="0"/>
              <a:t>слова, обозначающие  комнаты  в </a:t>
            </a:r>
            <a:r>
              <a:rPr lang="ru-RU" dirty="0" smtClean="0"/>
              <a:t>доме».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DE" i="1" dirty="0" smtClean="0"/>
              <a:t>Wo  </a:t>
            </a:r>
            <a:r>
              <a:rPr lang="de-DE" i="1" dirty="0"/>
              <a:t>schlaffen die Eltern?</a:t>
            </a:r>
            <a:endParaRPr lang="ru-RU" dirty="0"/>
          </a:p>
          <a:p>
            <a:r>
              <a:rPr lang="de-DE" i="1" dirty="0"/>
              <a:t>Wo schlaffen die Kinder?</a:t>
            </a:r>
            <a:endParaRPr lang="ru-RU" dirty="0"/>
          </a:p>
          <a:p>
            <a:r>
              <a:rPr lang="de-DE" i="1" dirty="0"/>
              <a:t>Wo essen alle gewöhnlich?</a:t>
            </a:r>
            <a:endParaRPr lang="ru-RU" dirty="0"/>
          </a:p>
          <a:p>
            <a:r>
              <a:rPr lang="de-DE" i="1" dirty="0"/>
              <a:t>Wo sehen sie fern?</a:t>
            </a:r>
            <a:endParaRPr lang="ru-RU" dirty="0"/>
          </a:p>
          <a:p>
            <a:r>
              <a:rPr lang="de-DE" i="1" dirty="0"/>
              <a:t>Wo spielen die Kinder?</a:t>
            </a:r>
            <a:endParaRPr lang="ru-RU" dirty="0"/>
          </a:p>
          <a:p>
            <a:r>
              <a:rPr lang="de-DE" i="1" dirty="0"/>
              <a:t>Wo machen sie ihre Hausaufgaben?</a:t>
            </a:r>
            <a:endParaRPr lang="ru-RU" dirty="0"/>
          </a:p>
          <a:p>
            <a:r>
              <a:rPr lang="de-DE" i="1" dirty="0"/>
              <a:t>Wo baden sie?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411170623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Фоны для презентаций -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438"/>
            <a:ext cx="9136748" cy="685256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200" dirty="0"/>
              <a:t>Самостоятельная работа.  </a:t>
            </a:r>
            <a:br>
              <a:rPr lang="ru-RU" sz="3200" dirty="0"/>
            </a:br>
            <a:r>
              <a:rPr lang="ru-RU" sz="3200" dirty="0"/>
              <a:t>Описание  по плану:</a:t>
            </a:r>
            <a:br>
              <a:rPr lang="ru-RU" sz="3200" dirty="0"/>
            </a:b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328592"/>
          </a:xfrm>
        </p:spPr>
        <p:txBody>
          <a:bodyPr>
            <a:normAutofit fontScale="77500" lnSpcReduction="20000"/>
          </a:bodyPr>
          <a:lstStyle/>
          <a:p>
            <a:pPr lvl="0"/>
            <a:r>
              <a:rPr lang="ru-RU" dirty="0" smtClean="0"/>
              <a:t>Дом </a:t>
            </a:r>
            <a:r>
              <a:rPr lang="ru-RU" dirty="0"/>
              <a:t>– а) адрес</a:t>
            </a:r>
          </a:p>
          <a:p>
            <a:r>
              <a:rPr lang="ru-RU" dirty="0"/>
              <a:t>                 б) какой</a:t>
            </a:r>
          </a:p>
          <a:p>
            <a:r>
              <a:rPr lang="ru-RU" dirty="0"/>
              <a:t>                 в) кто живет</a:t>
            </a:r>
          </a:p>
          <a:p>
            <a:r>
              <a:rPr lang="ru-RU" dirty="0"/>
              <a:t>2. Квартира – а) какая</a:t>
            </a:r>
          </a:p>
          <a:p>
            <a:r>
              <a:rPr lang="ru-RU" dirty="0"/>
              <a:t>                        б) сколько комнат</a:t>
            </a:r>
          </a:p>
          <a:p>
            <a:r>
              <a:rPr lang="ru-RU" dirty="0"/>
              <a:t>                        в) что за комнаты</a:t>
            </a:r>
          </a:p>
          <a:p>
            <a:r>
              <a:rPr lang="ru-RU" dirty="0"/>
              <a:t>3. Комната – а) какая</a:t>
            </a:r>
          </a:p>
          <a:p>
            <a:r>
              <a:rPr lang="ru-RU" dirty="0"/>
              <a:t>                       б) что там есть</a:t>
            </a:r>
          </a:p>
          <a:p>
            <a:r>
              <a:rPr lang="ru-RU" dirty="0"/>
              <a:t>                       в) что где стоит</a:t>
            </a:r>
          </a:p>
          <a:p>
            <a:r>
              <a:rPr lang="ru-RU" dirty="0"/>
              <a:t>4. Любимый уголок – а) что это</a:t>
            </a:r>
          </a:p>
          <a:p>
            <a:r>
              <a:rPr lang="ru-RU" dirty="0"/>
              <a:t>                                      б) какой</a:t>
            </a:r>
          </a:p>
          <a:p>
            <a:r>
              <a:rPr lang="ru-RU" dirty="0"/>
              <a:t>                                      в) где находится</a:t>
            </a:r>
          </a:p>
          <a:p>
            <a:r>
              <a:rPr lang="ru-RU" dirty="0"/>
              <a:t>                                      г) почему любимый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56043095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Фоны для презентаций -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438"/>
            <a:ext cx="9136748" cy="685256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 </a:t>
            </a:r>
            <a:r>
              <a:rPr lang="de-DE" dirty="0"/>
              <a:t>Beantwortet d</a:t>
            </a:r>
            <a:r>
              <a:rPr lang="de-DE" dirty="0" smtClean="0"/>
              <a:t>ie Fragen </a:t>
            </a: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Объект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de-DE" dirty="0"/>
              <a:t>- Was ist hier?</a:t>
            </a:r>
            <a:endParaRPr lang="ru-RU" dirty="0"/>
          </a:p>
          <a:p>
            <a:r>
              <a:rPr lang="de-DE" dirty="0"/>
              <a:t>- Wo steht das Sofa</a:t>
            </a:r>
            <a:endParaRPr lang="ru-RU" dirty="0"/>
          </a:p>
          <a:p>
            <a:r>
              <a:rPr lang="de-DE" dirty="0"/>
              <a:t>- Wo sind die Sessel?</a:t>
            </a:r>
            <a:endParaRPr lang="ru-RU" dirty="0"/>
          </a:p>
          <a:p>
            <a:r>
              <a:rPr lang="de-DE" dirty="0"/>
              <a:t>- Wo steht der Schrank?</a:t>
            </a:r>
            <a:endParaRPr lang="ru-RU" dirty="0"/>
          </a:p>
          <a:p>
            <a:r>
              <a:rPr lang="de-DE" dirty="0"/>
              <a:t>- Gefällt dir dieses Zimmer?</a:t>
            </a: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10242" name="Рисунок 3" descr="http://festival.1september.ru/articles/521680/img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700808"/>
            <a:ext cx="4276756" cy="47525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22101024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Фоны для презентаций -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438"/>
            <a:ext cx="9136748" cy="685256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08720"/>
          </a:xfrm>
        </p:spPr>
        <p:txBody>
          <a:bodyPr/>
          <a:lstStyle/>
          <a:p>
            <a:r>
              <a:rPr lang="ru-RU" dirty="0"/>
              <a:t>Кроссворд по теме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908720"/>
            <a:ext cx="4038600" cy="5760640"/>
          </a:xfrm>
        </p:spPr>
        <p:txBody>
          <a:bodyPr>
            <a:normAutofit fontScale="92500" lnSpcReduction="20000"/>
          </a:bodyPr>
          <a:lstStyle/>
          <a:p>
            <a:r>
              <a:rPr lang="ru-RU" b="1" dirty="0" err="1"/>
              <a:t>Waagerecht</a:t>
            </a:r>
            <a:r>
              <a:rPr lang="ru-RU" b="1" dirty="0"/>
              <a:t> (по горизонтали)</a:t>
            </a:r>
            <a:endParaRPr lang="ru-RU" dirty="0"/>
          </a:p>
          <a:p>
            <a:r>
              <a:rPr lang="ru-RU" dirty="0"/>
              <a:t>1 кровать</a:t>
            </a:r>
          </a:p>
          <a:p>
            <a:r>
              <a:rPr lang="ru-RU" dirty="0"/>
              <a:t>3 шкаф</a:t>
            </a:r>
          </a:p>
          <a:p>
            <a:r>
              <a:rPr lang="ru-RU" dirty="0"/>
              <a:t>5 картина</a:t>
            </a:r>
          </a:p>
          <a:p>
            <a:r>
              <a:rPr lang="ru-RU" dirty="0"/>
              <a:t>6 кресло</a:t>
            </a:r>
          </a:p>
          <a:p>
            <a:r>
              <a:rPr lang="ru-RU" dirty="0"/>
              <a:t>7 лампа</a:t>
            </a:r>
          </a:p>
          <a:p>
            <a:r>
              <a:rPr lang="ru-RU" b="1" dirty="0" err="1"/>
              <a:t>Senkrecht</a:t>
            </a:r>
            <a:r>
              <a:rPr lang="ru-RU" b="1" dirty="0"/>
              <a:t> (по вертикали)</a:t>
            </a:r>
            <a:endParaRPr lang="ru-RU" dirty="0"/>
          </a:p>
          <a:p>
            <a:r>
              <a:rPr lang="ru-RU" dirty="0"/>
              <a:t>2 стол</a:t>
            </a:r>
          </a:p>
          <a:p>
            <a:r>
              <a:rPr lang="ru-RU" dirty="0"/>
              <a:t>3 стул</a:t>
            </a:r>
          </a:p>
          <a:p>
            <a:r>
              <a:rPr lang="ru-RU" dirty="0"/>
              <a:t>4 занавеси</a:t>
            </a:r>
          </a:p>
          <a:p>
            <a:r>
              <a:rPr lang="ru-RU" dirty="0"/>
              <a:t>6 диван, софа</a:t>
            </a:r>
          </a:p>
          <a:p>
            <a:r>
              <a:rPr lang="ru-RU" dirty="0"/>
              <a:t>8 светильник</a:t>
            </a:r>
          </a:p>
          <a:p>
            <a:endParaRPr lang="ru-RU" dirty="0"/>
          </a:p>
        </p:txBody>
      </p:sp>
      <p:pic>
        <p:nvPicPr>
          <p:cNvPr id="11266" name="Рисунок 4" descr="http://festival.1september.ru/articles/521680/img3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08720"/>
            <a:ext cx="4567500" cy="55446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172834926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Фоны для презентаций -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438"/>
            <a:ext cx="9136748" cy="685256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" y="3244334"/>
            <a:ext cx="9144000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5400" b="1" dirty="0"/>
              <a:t>Danke </a:t>
            </a:r>
            <a:endParaRPr lang="ru-RU" sz="5400" b="1" dirty="0" smtClean="0"/>
          </a:p>
          <a:p>
            <a:r>
              <a:rPr lang="ru-RU" sz="5400" b="1" dirty="0" smtClean="0"/>
              <a:t>       </a:t>
            </a:r>
            <a:r>
              <a:rPr lang="de-DE" sz="5400" b="1" dirty="0" smtClean="0"/>
              <a:t>für </a:t>
            </a:r>
            <a:r>
              <a:rPr lang="de-DE" sz="5400" b="1" dirty="0"/>
              <a:t>die aktive Arbeit </a:t>
            </a:r>
            <a:endParaRPr lang="ru-RU" sz="5400" b="1" dirty="0" smtClean="0"/>
          </a:p>
          <a:p>
            <a:r>
              <a:rPr lang="ru-RU" sz="5400" b="1" dirty="0"/>
              <a:t> </a:t>
            </a:r>
            <a:r>
              <a:rPr lang="ru-RU" sz="5400" b="1" dirty="0" smtClean="0"/>
              <a:t>                         </a:t>
            </a:r>
            <a:r>
              <a:rPr lang="de-DE" sz="5400" b="1" dirty="0" smtClean="0"/>
              <a:t>in </a:t>
            </a:r>
            <a:r>
              <a:rPr lang="de-DE" sz="5400" b="1" dirty="0"/>
              <a:t>der Stunde!</a:t>
            </a:r>
            <a:endParaRPr lang="ru-RU" sz="5400" b="1" dirty="0"/>
          </a:p>
        </p:txBody>
      </p:sp>
    </p:spTree>
    <p:extLst>
      <p:ext uri="{BB962C8B-B14F-4D97-AF65-F5344CB8AC3E}">
        <p14:creationId xmlns="" xmlns:p14="http://schemas.microsoft.com/office/powerpoint/2010/main" val="8326952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Детская комната, кровать, шкаф, стол, стиль, современный обои, фото, картинки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9376" y="0"/>
            <a:ext cx="9173375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87824" y="274638"/>
            <a:ext cx="5256584" cy="634082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0070C0"/>
                </a:solidFill>
              </a:rPr>
              <a:t>Das </a:t>
            </a:r>
            <a:r>
              <a:rPr lang="en-US" b="1" dirty="0" err="1" smtClean="0">
                <a:solidFill>
                  <a:srgbClr val="0070C0"/>
                </a:solidFill>
              </a:rPr>
              <a:t>Kinderzimmer</a:t>
            </a:r>
            <a:endParaRPr lang="ru-RU" b="1" dirty="0">
              <a:solidFill>
                <a:srgbClr val="0070C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650071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Художественная ковка винница, автоматизация ворот винница - Дизайн-проект квартиры на Северном проспекте в г. Ереван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136525"/>
            <a:ext cx="9144000" cy="699452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bg1"/>
                </a:solidFill>
              </a:rPr>
              <a:t>Das </a:t>
            </a:r>
            <a:r>
              <a:rPr lang="en-US" b="1" dirty="0" err="1">
                <a:solidFill>
                  <a:schemeClr val="bg1"/>
                </a:solidFill>
              </a:rPr>
              <a:t>Wohnzimmer</a:t>
            </a:r>
            <a:endParaRPr lang="ru-RU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1995823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Детская комната ДЕЛЬФИН, цена, купить, Хабаровск. . Can style, мебельная компания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203032" cy="634082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0070C0"/>
                </a:solidFill>
              </a:rPr>
              <a:t>Das </a:t>
            </a:r>
            <a:r>
              <a:rPr lang="en-US" b="1" dirty="0" err="1" smtClean="0">
                <a:solidFill>
                  <a:srgbClr val="0070C0"/>
                </a:solidFill>
              </a:rPr>
              <a:t>Schlafzimmer</a:t>
            </a:r>
            <a:endParaRPr lang="ru-RU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9428910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Обои Interior для рабочего стола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48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67744" y="0"/>
            <a:ext cx="6419056" cy="1268760"/>
          </a:xfrm>
        </p:spPr>
        <p:txBody>
          <a:bodyPr/>
          <a:lstStyle/>
          <a:p>
            <a:r>
              <a:rPr lang="en-US" b="1" dirty="0">
                <a:solidFill>
                  <a:srgbClr val="FFFF00"/>
                </a:solidFill>
              </a:rPr>
              <a:t>Das </a:t>
            </a:r>
            <a:r>
              <a:rPr lang="en-US" b="1" dirty="0" err="1">
                <a:solidFill>
                  <a:srgbClr val="FFFF00"/>
                </a:solidFill>
              </a:rPr>
              <a:t>Arbeitszimmer</a:t>
            </a:r>
            <a:endParaRPr lang="ru-RU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35278429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Теплый Стан :: Просмотр темы - Игра со словами - ЦЕПОЧКА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687384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Das </a:t>
            </a:r>
            <a:r>
              <a:rPr lang="en-US" b="1" dirty="0" err="1" smtClean="0"/>
              <a:t>Badezimmer</a:t>
            </a:r>
            <a:endParaRPr lang="ru-RU" b="1" dirty="0"/>
          </a:p>
        </p:txBody>
      </p:sp>
    </p:spTree>
    <p:extLst>
      <p:ext uri="{BB962C8B-B14F-4D97-AF65-F5344CB8AC3E}">
        <p14:creationId xmlns="" xmlns:p14="http://schemas.microsoft.com/office/powerpoint/2010/main" val="299338735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Фоны для презентаций -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438"/>
            <a:ext cx="9136748" cy="685256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dirty="0" smtClean="0"/>
              <a:t>Lest  das </a:t>
            </a:r>
            <a:r>
              <a:rPr lang="en-US" b="1" i="1" dirty="0" err="1" smtClean="0"/>
              <a:t>Gedicht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69160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de-DE" b="1" i="1" dirty="0"/>
              <a:t>In der Wohnung Nummer 4</a:t>
            </a:r>
            <a:endParaRPr lang="ru-RU" i="1" dirty="0" smtClean="0"/>
          </a:p>
          <a:p>
            <a:r>
              <a:rPr lang="de-DE" i="1" dirty="0" smtClean="0"/>
              <a:t>In </a:t>
            </a:r>
            <a:r>
              <a:rPr lang="de-DE" i="1" dirty="0"/>
              <a:t>der Wohnung sehen wir:</a:t>
            </a:r>
            <a:endParaRPr lang="ru-RU" dirty="0"/>
          </a:p>
          <a:p>
            <a:r>
              <a:rPr lang="de-DE" i="1" dirty="0"/>
              <a:t>Viele Möbel, ein Klavier,</a:t>
            </a:r>
            <a:endParaRPr lang="ru-RU" dirty="0"/>
          </a:p>
          <a:p>
            <a:r>
              <a:rPr lang="de-DE" i="1" dirty="0"/>
              <a:t>Einen Fernseher, Computer,</a:t>
            </a:r>
            <a:endParaRPr lang="ru-RU" dirty="0"/>
          </a:p>
          <a:p>
            <a:r>
              <a:rPr lang="de-DE" i="1" dirty="0"/>
              <a:t>Leselampe für die Mutter,</a:t>
            </a:r>
            <a:endParaRPr lang="ru-RU" dirty="0"/>
          </a:p>
          <a:p>
            <a:r>
              <a:rPr lang="de-DE" i="1" dirty="0"/>
              <a:t>Welche Möbel stehen hier?</a:t>
            </a:r>
            <a:endParaRPr lang="ru-RU" dirty="0"/>
          </a:p>
          <a:p>
            <a:r>
              <a:rPr lang="de-DE" i="1" dirty="0"/>
              <a:t>Tische, Stühle sehen wir, </a:t>
            </a:r>
            <a:endParaRPr lang="ru-RU" dirty="0"/>
          </a:p>
          <a:p>
            <a:r>
              <a:rPr lang="de-DE" i="1" dirty="0"/>
              <a:t>Schränke, Sessel, Betten, Sofas</a:t>
            </a:r>
            <a:endParaRPr lang="ru-RU" dirty="0"/>
          </a:p>
          <a:p>
            <a:r>
              <a:rPr lang="de-DE" i="1" dirty="0"/>
              <a:t>An den Wänden Bilder, Fotos.</a:t>
            </a:r>
            <a:endParaRPr lang="ru-RU" dirty="0"/>
          </a:p>
          <a:p>
            <a:r>
              <a:rPr lang="de-DE" i="1" dirty="0"/>
              <a:t>Sehr gemütlich ist es hier</a:t>
            </a:r>
            <a:endParaRPr lang="ru-RU" dirty="0"/>
          </a:p>
          <a:p>
            <a:r>
              <a:rPr lang="de-DE" i="1" dirty="0"/>
              <a:t>In der Wohnung Nummer 4.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99762196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Фоны для презентаций -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438"/>
            <a:ext cx="9136748" cy="685256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9218" name="Рисунок 2" descr="http://festival.1september.ru/articles/521680/img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0"/>
            <a:ext cx="7992888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26690660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Фоны для презентаций -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438"/>
            <a:ext cx="9136748" cy="685256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/>
          <a:lstStyle/>
          <a:p>
            <a:r>
              <a:rPr lang="en-US" b="1" dirty="0" err="1" smtClean="0"/>
              <a:t>Sucht</a:t>
            </a:r>
            <a:r>
              <a:rPr lang="en-US" b="1" dirty="0" smtClean="0"/>
              <a:t> </a:t>
            </a:r>
            <a:r>
              <a:rPr lang="en-US" b="1" dirty="0" err="1" smtClean="0"/>
              <a:t>Äquivalenten</a:t>
            </a:r>
            <a:endParaRPr lang="ru-RU" b="1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3387081634"/>
              </p:ext>
            </p:extLst>
          </p:nvPr>
        </p:nvGraphicFramePr>
        <p:xfrm>
          <a:off x="395536" y="1484783"/>
          <a:ext cx="8496944" cy="490585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48472"/>
                <a:gridCol w="4248472"/>
              </a:tblGrid>
              <a:tr h="605869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614284">
                <a:tc>
                  <a:txBody>
                    <a:bodyPr/>
                    <a:lstStyle/>
                    <a:p>
                      <a:r>
                        <a:rPr lang="ru-RU" dirty="0" smtClean="0"/>
                        <a:t>1) </a:t>
                      </a:r>
                      <a:r>
                        <a:rPr lang="en-US" dirty="0" smtClean="0"/>
                        <a:t>Das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Schlafzimmer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a) </a:t>
                      </a:r>
                      <a:r>
                        <a:rPr lang="ru-RU" dirty="0" smtClean="0"/>
                        <a:t>Ванная комната</a:t>
                      </a:r>
                      <a:endParaRPr lang="ru-RU" dirty="0"/>
                    </a:p>
                  </a:txBody>
                  <a:tcPr/>
                </a:tc>
              </a:tr>
              <a:tr h="614284">
                <a:tc>
                  <a:txBody>
                    <a:bodyPr/>
                    <a:lstStyle/>
                    <a:p>
                      <a:r>
                        <a:rPr lang="ru-RU" dirty="0" smtClean="0"/>
                        <a:t>2) </a:t>
                      </a:r>
                      <a:r>
                        <a:rPr lang="en-US" dirty="0" smtClean="0"/>
                        <a:t>Das </a:t>
                      </a:r>
                      <a:r>
                        <a:rPr lang="en-US" dirty="0" err="1" smtClean="0"/>
                        <a:t>Kinderzimmer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b) </a:t>
                      </a:r>
                      <a:r>
                        <a:rPr lang="ru-RU" dirty="0" smtClean="0"/>
                        <a:t>Гостиная</a:t>
                      </a:r>
                      <a:endParaRPr lang="ru-RU" dirty="0"/>
                    </a:p>
                  </a:txBody>
                  <a:tcPr/>
                </a:tc>
              </a:tr>
              <a:tr h="614284">
                <a:tc>
                  <a:txBody>
                    <a:bodyPr/>
                    <a:lstStyle/>
                    <a:p>
                      <a:r>
                        <a:rPr lang="ru-RU" dirty="0" smtClean="0"/>
                        <a:t>3)</a:t>
                      </a:r>
                      <a:r>
                        <a:rPr lang="en-US" dirty="0" smtClean="0"/>
                        <a:t>Die K</a:t>
                      </a:r>
                      <a:r>
                        <a:rPr lang="de-DE" i="1" dirty="0" smtClean="0"/>
                        <a:t>ü</a:t>
                      </a:r>
                      <a:r>
                        <a:rPr lang="en-US" dirty="0" err="1" smtClean="0"/>
                        <a:t>che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c)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dirty="0" smtClean="0"/>
                        <a:t>C</a:t>
                      </a:r>
                      <a:r>
                        <a:rPr lang="ru-RU" dirty="0" err="1" smtClean="0"/>
                        <a:t>пальная</a:t>
                      </a:r>
                      <a:r>
                        <a:rPr lang="ru-RU" baseline="0" dirty="0" smtClean="0"/>
                        <a:t> комната</a:t>
                      </a:r>
                      <a:endParaRPr lang="ru-RU" dirty="0"/>
                    </a:p>
                  </a:txBody>
                  <a:tcPr/>
                </a:tc>
              </a:tr>
              <a:tr h="614284">
                <a:tc>
                  <a:txBody>
                    <a:bodyPr/>
                    <a:lstStyle/>
                    <a:p>
                      <a:r>
                        <a:rPr lang="ru-RU" dirty="0" smtClean="0"/>
                        <a:t>4)</a:t>
                      </a:r>
                      <a:r>
                        <a:rPr lang="en-US" dirty="0" smtClean="0"/>
                        <a:t> Das </a:t>
                      </a:r>
                      <a:r>
                        <a:rPr lang="en-US" dirty="0" err="1" smtClean="0"/>
                        <a:t>Wohnzimmer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d) </a:t>
                      </a:r>
                      <a:r>
                        <a:rPr lang="ru-RU" dirty="0" smtClean="0"/>
                        <a:t>Туалет</a:t>
                      </a:r>
                      <a:endParaRPr lang="ru-RU" dirty="0"/>
                    </a:p>
                  </a:txBody>
                  <a:tcPr/>
                </a:tc>
              </a:tr>
              <a:tr h="614284">
                <a:tc>
                  <a:txBody>
                    <a:bodyPr/>
                    <a:lstStyle/>
                    <a:p>
                      <a:r>
                        <a:rPr lang="ru-RU" dirty="0" smtClean="0"/>
                        <a:t>5) </a:t>
                      </a:r>
                      <a:r>
                        <a:rPr lang="en-US" dirty="0" smtClean="0"/>
                        <a:t>Das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Badezimmer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e)</a:t>
                      </a:r>
                      <a:r>
                        <a:rPr lang="ru-RU" dirty="0" smtClean="0"/>
                        <a:t>Детская</a:t>
                      </a:r>
                      <a:r>
                        <a:rPr lang="ru-RU" baseline="0" dirty="0" smtClean="0"/>
                        <a:t> комната</a:t>
                      </a:r>
                      <a:endParaRPr lang="ru-RU" dirty="0"/>
                    </a:p>
                  </a:txBody>
                  <a:tcPr/>
                </a:tc>
              </a:tr>
              <a:tr h="614284">
                <a:tc>
                  <a:txBody>
                    <a:bodyPr/>
                    <a:lstStyle/>
                    <a:p>
                      <a:r>
                        <a:rPr lang="ru-RU" dirty="0" smtClean="0"/>
                        <a:t>6) </a:t>
                      </a:r>
                      <a:r>
                        <a:rPr lang="en-US" dirty="0" smtClean="0"/>
                        <a:t>Die </a:t>
                      </a:r>
                      <a:r>
                        <a:rPr lang="en-US" dirty="0" err="1" smtClean="0"/>
                        <a:t>Wohnung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f) </a:t>
                      </a:r>
                      <a:r>
                        <a:rPr lang="ru-RU" dirty="0" smtClean="0"/>
                        <a:t>Кухня</a:t>
                      </a:r>
                      <a:endParaRPr lang="ru-RU" dirty="0"/>
                    </a:p>
                  </a:txBody>
                  <a:tcPr/>
                </a:tc>
              </a:tr>
              <a:tr h="614284">
                <a:tc>
                  <a:txBody>
                    <a:bodyPr/>
                    <a:lstStyle/>
                    <a:p>
                      <a:r>
                        <a:rPr lang="ru-RU" dirty="0" smtClean="0"/>
                        <a:t>7)</a:t>
                      </a:r>
                      <a:r>
                        <a:rPr lang="en-US" dirty="0" smtClean="0"/>
                        <a:t> Die Toilette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g)</a:t>
                      </a:r>
                      <a:r>
                        <a:rPr lang="ru-RU" dirty="0" smtClean="0"/>
                        <a:t>Квартира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128465609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215</TotalTime>
  <Words>670</Words>
  <Application>Microsoft Office PowerPoint</Application>
  <PresentationFormat>Экран (4:3)</PresentationFormat>
  <Paragraphs>160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Die Küche</vt:lpstr>
      <vt:lpstr>Das Kinderzimmer</vt:lpstr>
      <vt:lpstr>Das Wohnzimmer</vt:lpstr>
      <vt:lpstr>Das Schlafzimmer</vt:lpstr>
      <vt:lpstr>Das Arbeitszimmer</vt:lpstr>
      <vt:lpstr>Das Badezimmer</vt:lpstr>
      <vt:lpstr>Lest  das Gedicht</vt:lpstr>
      <vt:lpstr>Слайд 8</vt:lpstr>
      <vt:lpstr>Sucht Äquivalenten</vt:lpstr>
      <vt:lpstr>Wie geht es weiter?</vt:lpstr>
      <vt:lpstr> Wer kann das lesen? </vt:lpstr>
      <vt:lpstr>  «Wo wohnst du?» - Übersetzt  auf  Deutsch </vt:lpstr>
      <vt:lpstr>Welche Wörter passen nicht in die logische Reihe?</vt:lpstr>
      <vt:lpstr>Слайд 14</vt:lpstr>
      <vt:lpstr>Игра «Вспомним слова, обозначающие  комнаты  в доме». </vt:lpstr>
      <vt:lpstr>Самостоятельная работа.   Описание  по плану: </vt:lpstr>
      <vt:lpstr> Beantwortet die Fragen </vt:lpstr>
      <vt:lpstr>Кроссворд по теме</vt:lpstr>
      <vt:lpstr>Слайд 19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MolotkovaSV</cp:lastModifiedBy>
  <cp:revision>28</cp:revision>
  <dcterms:created xsi:type="dcterms:W3CDTF">2015-05-12T08:29:10Z</dcterms:created>
  <dcterms:modified xsi:type="dcterms:W3CDTF">2016-01-21T09:11:34Z</dcterms:modified>
</cp:coreProperties>
</file>