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4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6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22.06.2005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35824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7200" b="1" dirty="0" smtClean="0">
                <a:solidFill>
                  <a:schemeClr val="accent6">
                    <a:lumMod val="75000"/>
                  </a:schemeClr>
                </a:solidFill>
              </a:rPr>
              <a:t>Die Sommerferien </a:t>
            </a:r>
            <a:endParaRPr lang="ru-RU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 descr="D:\DOC\46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643182"/>
            <a:ext cx="5214974" cy="3974170"/>
          </a:xfrm>
          <a:prstGeom prst="rect">
            <a:avLst/>
          </a:prstGeom>
          <a:noFill/>
        </p:spPr>
      </p:pic>
      <p:pic>
        <p:nvPicPr>
          <p:cNvPr id="1029" name="Picture 5" descr="D:\DOC\g5_10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2952750" cy="20955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ICTURES\CLIPART3\J023303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6645767" cy="55335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571480"/>
            <a:ext cx="3198311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baden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PICTURES\CLIPART3\J023304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6286544" cy="54378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4143380"/>
            <a:ext cx="3724738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6600" b="1" dirty="0" smtClean="0"/>
              <a:t>Volleyball </a:t>
            </a:r>
          </a:p>
          <a:p>
            <a:pPr algn="ctr"/>
            <a:r>
              <a:rPr lang="de-DE" sz="6600" b="1" dirty="0" smtClean="0"/>
              <a:t>spielen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PICTURES\CLIPART3\J02330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42918"/>
            <a:ext cx="6752059" cy="48714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3929066"/>
            <a:ext cx="4043863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7200" b="1" dirty="0" smtClean="0"/>
              <a:t>Federball </a:t>
            </a:r>
          </a:p>
          <a:p>
            <a:pPr algn="ctr"/>
            <a:r>
              <a:rPr lang="de-DE" sz="7200" b="1" dirty="0" smtClean="0"/>
              <a:t>spielen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PICTURES\CLIPART3\J023305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84858"/>
            <a:ext cx="7485333" cy="52731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6795451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7200" b="1" dirty="0" smtClean="0"/>
              <a:t>Picknick machen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PICTURES\CLIPART3\J02330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3143272" cy="57142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1928802"/>
            <a:ext cx="4665060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8000" b="1" dirty="0" smtClean="0"/>
              <a:t>Muscheln </a:t>
            </a:r>
          </a:p>
          <a:p>
            <a:pPr algn="ctr"/>
            <a:r>
              <a:rPr lang="de-DE" sz="8000" b="1" dirty="0" smtClean="0"/>
              <a:t>sammeln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PICTURES\CLIPART2\J02320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30" y="571480"/>
            <a:ext cx="4643470" cy="60857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571612"/>
            <a:ext cx="4654416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7200" b="1" dirty="0" smtClean="0"/>
              <a:t>Skateboard</a:t>
            </a:r>
          </a:p>
          <a:p>
            <a:pPr algn="ctr"/>
            <a:r>
              <a:rPr lang="de-DE" sz="7200" b="1" dirty="0" smtClean="0"/>
              <a:t>  fahren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PICTURES\CLIPART2\J023205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642918"/>
            <a:ext cx="4857784" cy="55047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785926"/>
            <a:ext cx="4592924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s</a:t>
            </a:r>
            <a:r>
              <a:rPr lang="de-DE" sz="8800" b="1" dirty="0" smtClean="0"/>
              <a:t>pringen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PICTURES\CLIPART2\J023205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71480"/>
            <a:ext cx="5534978" cy="57465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214554"/>
            <a:ext cx="2757486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lesen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PICTURES\CLIPART2\J023205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5529838" cy="56215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61206" y="4286256"/>
            <a:ext cx="3697551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6000" b="1" dirty="0" smtClean="0"/>
              <a:t>schaukeln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PICTURES\CLIPART2\J023205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0040" y="1109960"/>
            <a:ext cx="6003960" cy="57480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493436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7200" b="1" dirty="0" smtClean="0"/>
              <a:t>Sandburgen</a:t>
            </a:r>
          </a:p>
          <a:p>
            <a:pPr algn="ctr"/>
            <a:r>
              <a:rPr lang="de-DE" sz="7200" b="1" dirty="0" smtClean="0"/>
              <a:t> bauen 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ICTURES\CLIPART3\J02327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42918"/>
            <a:ext cx="3286148" cy="55320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2571744"/>
            <a:ext cx="3714776" cy="14465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800" b="1" dirty="0" smtClean="0"/>
              <a:t>tanzen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PICTURES\CLIPART2\J02320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3929090" cy="64545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2214554"/>
            <a:ext cx="3993401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rutschen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PICTURES\CLIPART2\J023206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5752388" cy="52644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1142984"/>
            <a:ext cx="362971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8000" b="1" dirty="0" smtClean="0"/>
              <a:t>Fußball </a:t>
            </a:r>
          </a:p>
          <a:p>
            <a:pPr algn="ctr"/>
            <a:r>
              <a:rPr lang="de-DE" sz="8000" b="1" dirty="0" smtClean="0"/>
              <a:t>spielen 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PICTURES\CLIPART2\J02321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1658" y="428604"/>
            <a:ext cx="4922342" cy="57358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071942"/>
            <a:ext cx="4592924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s</a:t>
            </a:r>
            <a:r>
              <a:rPr lang="de-DE" sz="8800" b="1" dirty="0" smtClean="0"/>
              <a:t>pringen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PICTURES\CLIPART2\J023212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4958" y="1500174"/>
            <a:ext cx="7089042" cy="48433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357166"/>
            <a:ext cx="713381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s</a:t>
            </a:r>
            <a:r>
              <a:rPr lang="de-DE" sz="8000" b="1" dirty="0" smtClean="0"/>
              <a:t>ich verstecken 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PICTURES\CLIPART2\J023213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3571900" cy="61154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2357430"/>
            <a:ext cx="3700052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t</a:t>
            </a:r>
            <a:r>
              <a:rPr lang="de-DE" sz="8800" b="1" dirty="0" smtClean="0"/>
              <a:t>anzen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PICTURES\CLIPART2\J023214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5065249" cy="55127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2500306"/>
            <a:ext cx="372249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tauchen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PICTURES\CLIPART2\J02321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5572164" cy="59606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00694" y="642918"/>
            <a:ext cx="2890535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malen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PICTURES\CLIPART2\J02321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643470" cy="56681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2928934"/>
            <a:ext cx="328808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wippen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PICTURES\CLIPART2\J023215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14554"/>
            <a:ext cx="6027960" cy="44477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00042"/>
            <a:ext cx="4991238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fernsehen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PICTURES\CLIPART2\J02321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42539"/>
            <a:ext cx="4714908" cy="54154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571480"/>
            <a:ext cx="3409908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angeln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PICTURES\CLIPART3\J023288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71480"/>
            <a:ext cx="4214842" cy="59316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500306"/>
            <a:ext cx="417633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9600" b="1" dirty="0" smtClean="0"/>
              <a:t>klettern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PICTURES\CLIPART2\J02325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94220"/>
            <a:ext cx="5709862" cy="48637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428604"/>
            <a:ext cx="8143932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800" b="1" dirty="0" smtClean="0"/>
              <a:t>s</a:t>
            </a:r>
            <a:r>
              <a:rPr lang="de-DE" sz="8800" b="1" dirty="0" smtClean="0"/>
              <a:t>ich verstecken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PICTURES\CLIPART2\J023215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4518200" cy="59623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00496" y="785794"/>
            <a:ext cx="4511043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7200" b="1" dirty="0" smtClean="0"/>
              <a:t>Rad fahren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PICTURES\CLIPART2\J023243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4214842" cy="61188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1357298"/>
            <a:ext cx="3480441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8800" b="1" dirty="0" smtClean="0"/>
              <a:t>b</a:t>
            </a:r>
            <a:r>
              <a:rPr lang="de-DE" sz="8800" b="1" dirty="0" smtClean="0"/>
              <a:t>aden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PICTURES\CLIPART2\J023244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467487"/>
            <a:ext cx="7299090" cy="43905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785794"/>
            <a:ext cx="3040032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800" b="1" dirty="0" smtClean="0"/>
              <a:t>lesen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PICTURES\CLIPART2\J023244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60" y="214290"/>
            <a:ext cx="5715040" cy="59263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2857496"/>
            <a:ext cx="428628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0" b="1" dirty="0" smtClean="0"/>
              <a:t>klettern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PICTURES\CLIPART2\J023244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5559895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785794"/>
            <a:ext cx="3576300" cy="28007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8800" b="1" dirty="0" smtClean="0"/>
              <a:t>Boot</a:t>
            </a:r>
          </a:p>
          <a:p>
            <a:pPr algn="ctr"/>
            <a:r>
              <a:rPr lang="de-DE" sz="8800" b="1" dirty="0" smtClean="0"/>
              <a:t> fahren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:\PICTURES\CLIPART2\J02324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5214973" cy="59302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2071678"/>
            <a:ext cx="2536272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7200" b="1" dirty="0" smtClean="0"/>
              <a:t>Musik</a:t>
            </a:r>
          </a:p>
          <a:p>
            <a:r>
              <a:rPr lang="de-DE" sz="7200" b="1" dirty="0" smtClean="0"/>
              <a:t>hören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PICTURES\CLIPART2\J023252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5572163" cy="62238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2143116"/>
            <a:ext cx="2933816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7200" b="1" dirty="0" smtClean="0"/>
              <a:t>Fische </a:t>
            </a:r>
          </a:p>
          <a:p>
            <a:r>
              <a:rPr lang="de-DE" sz="7200" b="1" dirty="0" smtClean="0"/>
              <a:t>angeln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PICTURES\CLIPART2\J023252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4091729" cy="63844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9124" y="2000240"/>
            <a:ext cx="4410438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7200" b="1" dirty="0" smtClean="0"/>
              <a:t>s</a:t>
            </a:r>
            <a:r>
              <a:rPr lang="de-DE" sz="7200" b="1" dirty="0" smtClean="0"/>
              <a:t>ich </a:t>
            </a:r>
          </a:p>
          <a:p>
            <a:pPr algn="ctr"/>
            <a:r>
              <a:rPr lang="de-DE" sz="7200" b="1" dirty="0" smtClean="0"/>
              <a:t>verstecken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:\PICTURES\CLIPART2\J023252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00042"/>
            <a:ext cx="4500594" cy="61101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2571744"/>
            <a:ext cx="3421129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tanzen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PICTURES\CLIPART3\J023288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5786478" cy="57020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3000372"/>
            <a:ext cx="2799421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7200" b="1" dirty="0" smtClean="0"/>
              <a:t>füttern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214422"/>
            <a:ext cx="3011594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/>
              <a:t>i</a:t>
            </a:r>
            <a:r>
              <a:rPr lang="de-DE" sz="4000" b="1" dirty="0" smtClean="0"/>
              <a:t>ch möchte</a:t>
            </a:r>
          </a:p>
          <a:p>
            <a:r>
              <a:rPr lang="de-DE" sz="4000" b="1" dirty="0" smtClean="0"/>
              <a:t>d</a:t>
            </a:r>
            <a:r>
              <a:rPr lang="de-DE" sz="4000" b="1" dirty="0" smtClean="0"/>
              <a:t>u möchtest </a:t>
            </a:r>
          </a:p>
          <a:p>
            <a:r>
              <a:rPr lang="de-DE" sz="4000" b="1" dirty="0" smtClean="0"/>
              <a:t>e</a:t>
            </a:r>
            <a:r>
              <a:rPr lang="de-DE" sz="4000" b="1" dirty="0" smtClean="0"/>
              <a:t>r</a:t>
            </a:r>
          </a:p>
          <a:p>
            <a:r>
              <a:rPr lang="de-DE" sz="4000" b="1" dirty="0" smtClean="0"/>
              <a:t>s</a:t>
            </a:r>
            <a:r>
              <a:rPr lang="de-DE" sz="4000" b="1" dirty="0" smtClean="0"/>
              <a:t>ie    möchte</a:t>
            </a:r>
          </a:p>
          <a:p>
            <a:r>
              <a:rPr lang="de-DE" sz="4000" b="1" dirty="0" smtClean="0"/>
              <a:t>e</a:t>
            </a:r>
            <a:r>
              <a:rPr lang="de-DE" sz="4000" b="1" dirty="0" smtClean="0"/>
              <a:t>s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86380" y="1214422"/>
            <a:ext cx="288816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/>
              <a:t>w</a:t>
            </a:r>
            <a:r>
              <a:rPr lang="de-DE" sz="4000" b="1" dirty="0" smtClean="0"/>
              <a:t>ir möchten</a:t>
            </a:r>
          </a:p>
          <a:p>
            <a:r>
              <a:rPr lang="de-DE" sz="4000" b="1" dirty="0" smtClean="0"/>
              <a:t>i</a:t>
            </a:r>
            <a:r>
              <a:rPr lang="de-DE" sz="4000" b="1" dirty="0" smtClean="0"/>
              <a:t>hr möchtet </a:t>
            </a:r>
          </a:p>
          <a:p>
            <a:r>
              <a:rPr lang="de-DE" sz="4000" b="1" dirty="0" smtClean="0"/>
              <a:t>s</a:t>
            </a:r>
            <a:r>
              <a:rPr lang="de-DE" sz="4000" b="1" dirty="0" smtClean="0"/>
              <a:t>ie</a:t>
            </a:r>
          </a:p>
          <a:p>
            <a:r>
              <a:rPr lang="de-DE" sz="4000" b="1" dirty="0" smtClean="0"/>
              <a:t>Sie möchten</a:t>
            </a:r>
            <a:endParaRPr lang="ru-RU" sz="4000" b="1" dirty="0"/>
          </a:p>
        </p:txBody>
      </p:sp>
      <p:pic>
        <p:nvPicPr>
          <p:cNvPr id="1026" name="Picture 2" descr="D:\DOC\солнце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630630"/>
            <a:ext cx="2214578" cy="2232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PICTURES\CLIPART3\J023289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5735225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57818" y="2214554"/>
            <a:ext cx="3039550" cy="14465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zelten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PICTURES\CLIPART3\J02328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5451507" cy="62448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2643182"/>
            <a:ext cx="3165418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800" b="1" dirty="0" smtClean="0"/>
              <a:t>laufen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PICTURES\CLIPART3\J02329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6942385" cy="55641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214290"/>
            <a:ext cx="5500726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4800" b="1" dirty="0" smtClean="0"/>
              <a:t>Am Lagerfeuer </a:t>
            </a:r>
          </a:p>
          <a:p>
            <a:pPr algn="ctr"/>
            <a:r>
              <a:rPr lang="de-DE" sz="4800" b="1" dirty="0" smtClean="0"/>
              <a:t>sitzen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PICTURES\CLIPART3\J02329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3000396" cy="57129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3857628"/>
            <a:ext cx="5572359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8000" b="1" dirty="0" smtClean="0"/>
              <a:t>Musik hören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PICTURES\CLIPART3\J023298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6286543" cy="62432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57884" y="3143248"/>
            <a:ext cx="250033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7200" b="1" dirty="0" smtClean="0"/>
              <a:t>lesen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75</Words>
  <PresentationFormat>Экран (4:3)</PresentationFormat>
  <Paragraphs>59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EDELWEIS</cp:lastModifiedBy>
  <cp:revision>10</cp:revision>
  <dcterms:modified xsi:type="dcterms:W3CDTF">2005-06-21T23:54:45Z</dcterms:modified>
</cp:coreProperties>
</file>