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57" r:id="rId6"/>
    <p:sldId id="258" r:id="rId7"/>
    <p:sldId id="259" r:id="rId8"/>
    <p:sldId id="260" r:id="rId9"/>
    <p:sldId id="271" r:id="rId10"/>
    <p:sldId id="267" r:id="rId11"/>
    <p:sldId id="262" r:id="rId12"/>
    <p:sldId id="268" r:id="rId13"/>
    <p:sldId id="270" r:id="rId14"/>
    <p:sldId id="261" r:id="rId15"/>
    <p:sldId id="26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97"/>
  </p:normalViewPr>
  <p:slideViewPr>
    <p:cSldViewPr snapToGrid="0" snapToObjects="1">
      <p:cViewPr varScale="1">
        <p:scale>
          <a:sx n="51" d="100"/>
          <a:sy n="51" d="100"/>
        </p:scale>
        <p:origin x="108" y="11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2259C-BFD9-4A48-88C5-EE5BC9854D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Предок, которым я горжусь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062A07-1EA8-014D-B15D-A9D65EBE54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Автор: Марк Львович</a:t>
            </a:r>
          </a:p>
        </p:txBody>
      </p:sp>
    </p:spTree>
    <p:extLst>
      <p:ext uri="{BB962C8B-B14F-4D97-AF65-F5344CB8AC3E}">
        <p14:creationId xmlns:p14="http://schemas.microsoft.com/office/powerpoint/2010/main" val="3885841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37F273-88E9-324B-91B4-A537FE565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ЖИЗНЬ ПОСЛЕ ВОЙНЫ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520B69-2DEB-B948-BA66-204289DCA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ПРАДЕДУШКА СЛУЖИЛ В АРМИИ ДО </a:t>
            </a:r>
            <a:r>
              <a:rPr lang="en-US" dirty="0"/>
              <a:t>1964 </a:t>
            </a:r>
            <a:r>
              <a:rPr lang="ru-RU" dirty="0"/>
              <a:t>года и закончил войну в звании майора. </a:t>
            </a:r>
          </a:p>
          <a:p>
            <a:r>
              <a:rPr lang="ru-RU" dirty="0"/>
              <a:t>Майор – это пятое по счету офицерское звание, он находится между капитаном и подполковником. Майор выполняет командные обязанности, учит солдат и руководит младшими офицерами.</a:t>
            </a:r>
          </a:p>
          <a:p>
            <a:r>
              <a:rPr lang="ru-RU" dirty="0"/>
              <a:t>У прадедушки после войны появилось 2 сына и 3 внука и 1 внучка – моя мама.</a:t>
            </a:r>
          </a:p>
          <a:p>
            <a:r>
              <a:rPr lang="ru-RU" dirty="0"/>
              <a:t>Мама рассказывает, что он был очень добрый. Он научил маму читать и помог выучить таблицу умножения еще до школы. Он читал ей на ночь книги, а когда она засыпала – относил её спящую в свою комнату. </a:t>
            </a:r>
          </a:p>
        </p:txBody>
      </p:sp>
    </p:spTree>
    <p:extLst>
      <p:ext uri="{BB962C8B-B14F-4D97-AF65-F5344CB8AC3E}">
        <p14:creationId xmlns:p14="http://schemas.microsoft.com/office/powerpoint/2010/main" val="1731392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449C5-3FD4-1B4A-961A-0668AAD0D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Упоминание в книге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CB8595-CAD0-1249-80AB-9EEE6E1A9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3"/>
            <a:ext cx="9603275" cy="92177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Имя прадедушки упоминается в книге «Гвардейцы в воздухе». А потом по этой книге сняли фильм « В бой идут одни старики»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2C6D29-7033-1C42-B6F0-38114A993D6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310" y="3676650"/>
            <a:ext cx="1605129" cy="222504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57A7D9-186A-E349-846E-B2A098E647D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6100" y="3293469"/>
            <a:ext cx="2834389" cy="224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02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B570F-4D6F-774C-B459-5F6BA6BB9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Фотографии прадедушки в книге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DBAA87F-9E0E-1747-8DCB-C66B4F3B1B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93845" y="2399263"/>
            <a:ext cx="3572633" cy="334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412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DA011-11AE-AB47-82F9-CC8A5EFC1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Жизнь во время войны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C5D0B4-A910-474F-B506-76499B8C1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3869" y="1853754"/>
            <a:ext cx="9444262" cy="12515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фильме « в бой идут одни старки»  показывают ,  что, несмотря на все ужасы  войны, люди на фронте продолжали петь песни, ценить друг друга,  дружить, влюбляться и создавать семьи.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C96A69-F11F-E343-A899-AFE9B8C6FC2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793" y="3105329"/>
            <a:ext cx="1843475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352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1718A7-9052-E044-9531-81CE46BBF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Знакомство со прабабушкой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CB823EF-B1A3-594A-A84F-F2E7D0BD32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7839" y="2274570"/>
            <a:ext cx="1695524" cy="230406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DF720D-2572-9C4A-9B94-16FBDA010A70}"/>
              </a:ext>
            </a:extLst>
          </p:cNvPr>
          <p:cNvSpPr txBox="1"/>
          <p:nvPr/>
        </p:nvSpPr>
        <p:spPr>
          <a:xfrm>
            <a:off x="765811" y="2274570"/>
            <a:ext cx="7509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Бабушка с дедушкой познакомились на войне. Семейная легенда гласит,</a:t>
            </a:r>
          </a:p>
          <a:p>
            <a:r>
              <a:rPr lang="ru-RU" dirty="0"/>
              <a:t>что бабушка попала под взрыв гранаты, её засыпало землёй, а дедушка </a:t>
            </a:r>
          </a:p>
          <a:p>
            <a:r>
              <a:rPr lang="ru-RU" dirty="0"/>
              <a:t>за волосы выта шал её из земли. Он спас ей жизнь. Они служили в одном полку и вместе дошли до Берлина. </a:t>
            </a:r>
          </a:p>
        </p:txBody>
      </p:sp>
    </p:spTree>
    <p:extLst>
      <p:ext uri="{BB962C8B-B14F-4D97-AF65-F5344CB8AC3E}">
        <p14:creationId xmlns:p14="http://schemas.microsoft.com/office/powerpoint/2010/main" val="2431482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BF236-6D02-7142-BA3E-B6DD3383A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 цените своих родных!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4ED284-108A-FC4E-8857-B295D8A98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30" y="2016125"/>
            <a:ext cx="7635239" cy="4037356"/>
          </a:xfrm>
        </p:spPr>
      </p:pic>
    </p:spTree>
    <p:extLst>
      <p:ext uri="{BB962C8B-B14F-4D97-AF65-F5344CB8AC3E}">
        <p14:creationId xmlns:p14="http://schemas.microsoft.com/office/powerpoint/2010/main" val="3344610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CA85D9-6542-0048-A0E3-8AA024AAB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Проблема: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96723D-7E82-984C-91BA-CF8F446C3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ОЧЕНЬ ВАЖНО, ЧТОБЫ ЛЮДИ ПОМНИЛИ СВОИХ ПРЕДКОВ. ЗНАЛИ ИХ ИСТОРИЮ, КАК ОНИ ЖИЛИ, О ЧЕМ МЕЧТАЛИ, КАКИМИ БЫЛИ. </a:t>
            </a:r>
          </a:p>
          <a:p>
            <a:pPr marL="0" indent="0">
              <a:buNone/>
            </a:pPr>
            <a:r>
              <a:rPr lang="ru-RU" dirty="0"/>
              <a:t>И ЕЩЕ ВАЖНО ПОМНИТЬ О ВЕЛИКОЙ ОТЕЧЕСТВЕННОЙ ВОЙНЕ, ЧТОБЫ НИКОГДА БОЛЬШЕ НЕ ДОПУСТИТЬ ТАКОЙ ТРАГЕДИИ.</a:t>
            </a:r>
          </a:p>
        </p:txBody>
      </p:sp>
    </p:spTree>
    <p:extLst>
      <p:ext uri="{BB962C8B-B14F-4D97-AF65-F5344CB8AC3E}">
        <p14:creationId xmlns:p14="http://schemas.microsoft.com/office/powerpoint/2010/main" val="345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A9305C-2596-AF4A-8165-821509EE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B29E9E-6A1C-B94F-B1AA-A61DDC36D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 КАЖДОГО ИЗ МОИХ ОДНОКЛАССНИКОВ ПРАБАБУШКА ИЛИ ПРАДЕДЕШКА СТОЛКНУЛИСЬ С ВЕЛИКОЙ ОТЕЧЕСТВЕННОЙ ВОЙНОЙ, А ЭТО ЗНАЧИТ, ЧТО ПРАКТИЧЕСКИ ВСЕ ЛЮДИ В НАШЕЙ СТРАНЕ И В ДРУГИХ СТРАНАХ ПРОШЛИ ЧЕРЕЗ ВОЙНУ. «ВОЙНА – ЭТО ОЧЕНЬ СТРАШНО» – ТАК ВСЕГДА ГОВОРЯТ МОИ РОДИТЕЛИ. ВАЖНО КАЖДОМУ ИЗ НАС НЕ ЗАБЫВАТЬ ОБ ЭТОМ И ХРАНИТЬ МИР НА ПЛАНЕТЕ.</a:t>
            </a:r>
          </a:p>
        </p:txBody>
      </p:sp>
    </p:spTree>
    <p:extLst>
      <p:ext uri="{BB962C8B-B14F-4D97-AF65-F5344CB8AC3E}">
        <p14:creationId xmlns:p14="http://schemas.microsoft.com/office/powerpoint/2010/main" val="330255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962B58-F86E-4A4B-B99D-2ECCF6F91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0FF589-4E1E-6945-900B-57B3DFA69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РАССКАЗАТЬ О МОЕМ ПРЕДКЕ – ПРАДЕДУШКЕ, КОТОРЫЙ ПРОШЕЛ ВСЮ ВОЙНУ ОТ БЕЛОСТОКА ДО БЕРЛИНА</a:t>
            </a:r>
          </a:p>
        </p:txBody>
      </p:sp>
    </p:spTree>
    <p:extLst>
      <p:ext uri="{BB962C8B-B14F-4D97-AF65-F5344CB8AC3E}">
        <p14:creationId xmlns:p14="http://schemas.microsoft.com/office/powerpoint/2010/main" val="2526462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711A3-BD2F-9141-9D95-89D9853BA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Мой прадедушка Суханов Владимир Афанасьевич</a:t>
            </a: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EEDCB3BA-D87A-7E41-B956-D3080DCEA7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434" y="2114550"/>
            <a:ext cx="1909799" cy="2593806"/>
          </a:xfrm>
        </p:spPr>
      </p:pic>
    </p:spTree>
    <p:extLst>
      <p:ext uri="{BB962C8B-B14F-4D97-AF65-F5344CB8AC3E}">
        <p14:creationId xmlns:p14="http://schemas.microsoft.com/office/powerpoint/2010/main" val="856644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DB9C1B-99CF-8B4C-BC75-8CD14B3CA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Суханов Владимир Афанасьевич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ACB290-7216-7345-B7DF-2A12F3FAA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3"/>
            <a:ext cx="9603275" cy="4988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Родился в Читинской области. Он был  осуждён в 1933 году по политической статье. Его раскулачили, отобрали землю и отправили в ссылку.</a:t>
            </a:r>
          </a:p>
          <a:p>
            <a:pPr marL="0" indent="0">
              <a:buNone/>
            </a:pPr>
            <a:r>
              <a:rPr lang="ru-RU" sz="1800" dirty="0"/>
              <a:t>В 1938 году, за 3 года до войны его призвали в армию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3B4ECB-96B2-E344-8055-0F50AD350001}"/>
              </a:ext>
            </a:extLst>
          </p:cNvPr>
          <p:cNvSpPr txBox="1"/>
          <p:nvPr/>
        </p:nvSpPr>
        <p:spPr>
          <a:xfrm>
            <a:off x="2503170" y="3244334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9" name="Объект 5">
            <a:extLst>
              <a:ext uri="{FF2B5EF4-FFF2-40B4-BE49-F238E27FC236}">
                <a16:creationId xmlns:a16="http://schemas.microsoft.com/office/drawing/2014/main" id="{221ACD66-1C1F-3341-A340-6000143F40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1022" y="2514601"/>
            <a:ext cx="2039189" cy="271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82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59BB9-26B6-6442-B1C4-55BC299D3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Военный путь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6D4C02FC-3A60-9E40-A88C-202ADA65C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 время </a:t>
            </a:r>
            <a:r>
              <a:rPr lang="ru-RU" dirty="0" err="1"/>
              <a:t>ВОв</a:t>
            </a:r>
            <a:r>
              <a:rPr lang="ru-RU" dirty="0"/>
              <a:t> он служил авиатехником в 5-м гвардейском Истребительном Полку Ордена Кутузова            </a:t>
            </a:r>
          </a:p>
          <a:p>
            <a:r>
              <a:rPr lang="ru-RU" dirty="0"/>
              <a:t>Его путь в </a:t>
            </a:r>
            <a:r>
              <a:rPr lang="ru-RU" dirty="0" err="1"/>
              <a:t>ВОв</a:t>
            </a:r>
            <a:r>
              <a:rPr lang="ru-RU" dirty="0"/>
              <a:t> начался с </a:t>
            </a:r>
            <a:r>
              <a:rPr lang="ru-RU" dirty="0" err="1"/>
              <a:t>Белостокско</a:t>
            </a:r>
            <a:r>
              <a:rPr lang="ru-RU" dirty="0"/>
              <a:t>-Минского сражения в самом начале войны</a:t>
            </a:r>
          </a:p>
          <a:p>
            <a:r>
              <a:rPr lang="ru-RU" dirty="0"/>
              <a:t>Он воевал на Калининском фронте,  участвовал в Сталинградской битве, освобождал Чехословакию и Австрию и дошёл до Берлина</a:t>
            </a:r>
          </a:p>
        </p:txBody>
      </p:sp>
    </p:spTree>
    <p:extLst>
      <p:ext uri="{BB962C8B-B14F-4D97-AF65-F5344CB8AC3E}">
        <p14:creationId xmlns:p14="http://schemas.microsoft.com/office/powerpoint/2010/main" val="17475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5EB902-269F-6741-8109-3B1B3AAFD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Его награды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A8DA8FA-D4E8-6744-B034-FF074404F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740" y="2011679"/>
            <a:ext cx="1588770" cy="169422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2AA836A-33F3-BA4A-A56C-D21F41AC04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3722" y="3276600"/>
            <a:ext cx="1821300" cy="231267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88A0AC9-CBEE-FA4D-BE21-724D11B4CD6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5450" y="3238682"/>
            <a:ext cx="1664043" cy="235058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0D6BD8E-D965-A147-BC3A-DAA478809EA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153" y="3863829"/>
            <a:ext cx="938714" cy="155426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9543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1C7B6-401E-4846-8E29-F602EF09C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630" y="159807"/>
            <a:ext cx="11162370" cy="1049235"/>
          </a:xfrm>
        </p:spPr>
        <p:txBody>
          <a:bodyPr/>
          <a:lstStyle/>
          <a:p>
            <a:r>
              <a:rPr lang="ru-RU" dirty="0"/>
              <a:t>За что прадедушка получил орден красной звезды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E16FD68-A056-B048-855C-40971EF846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3030" y="684425"/>
            <a:ext cx="7187155" cy="246271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ED8163-EDCF-E74C-A73F-0078B22757B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8430" y="3013326"/>
            <a:ext cx="7161755" cy="396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481219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1646</TotalTime>
  <Words>468</Words>
  <Application>Microsoft Office PowerPoint</Application>
  <PresentationFormat>Широкоэкранный</PresentationFormat>
  <Paragraphs>34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Gill Sans MT</vt:lpstr>
      <vt:lpstr>Галерея</vt:lpstr>
      <vt:lpstr>Предок, которым я горжусь</vt:lpstr>
      <vt:lpstr>Проблема: </vt:lpstr>
      <vt:lpstr>АКТУАЛЬНОСТЬ:</vt:lpstr>
      <vt:lpstr>ЦЕЛИ ПРОЕКТА:</vt:lpstr>
      <vt:lpstr>Мой прадедушка Суханов Владимир Афанасьевич</vt:lpstr>
      <vt:lpstr>Суханов Владимир Афанасьевич </vt:lpstr>
      <vt:lpstr>Военный путь</vt:lpstr>
      <vt:lpstr>Его награды </vt:lpstr>
      <vt:lpstr>За что прадедушка получил орден красной звезды</vt:lpstr>
      <vt:lpstr>ЖИЗНЬ ПОСЛЕ ВОЙНЫ</vt:lpstr>
      <vt:lpstr>Упоминание в книге </vt:lpstr>
      <vt:lpstr>Фотографии прадедушки в книге</vt:lpstr>
      <vt:lpstr>Жизнь во время войны</vt:lpstr>
      <vt:lpstr>Знакомство со прабабушкой </vt:lpstr>
      <vt:lpstr>Спасибо за внимание! цените своих родных!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родные</dc:title>
  <dc:creator>юлия львович</dc:creator>
  <cp:lastModifiedBy>Пивоварова Анжела Анатольевна</cp:lastModifiedBy>
  <cp:revision>6</cp:revision>
  <dcterms:created xsi:type="dcterms:W3CDTF">2022-01-17T15:00:34Z</dcterms:created>
  <dcterms:modified xsi:type="dcterms:W3CDTF">2022-02-21T18:16:28Z</dcterms:modified>
</cp:coreProperties>
</file>