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2" r:id="rId4"/>
    <p:sldId id="263" r:id="rId5"/>
    <p:sldId id="261" r:id="rId6"/>
    <p:sldId id="258" r:id="rId7"/>
    <p:sldId id="266" r:id="rId8"/>
    <p:sldId id="267" r:id="rId9"/>
    <p:sldId id="268" r:id="rId10"/>
    <p:sldId id="269" r:id="rId11"/>
    <p:sldId id="270" r:id="rId12"/>
    <p:sldId id="260" r:id="rId13"/>
    <p:sldId id="271" r:id="rId14"/>
    <p:sldId id="265" r:id="rId15"/>
    <p:sldId id="264" r:id="rId16"/>
    <p:sldId id="272" r:id="rId17"/>
    <p:sldId id="25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6048672" cy="1584176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Методика проведения утренней гимнастики в детском саду</a:t>
            </a:r>
            <a:r>
              <a:rPr lang="ru-RU" sz="3600" dirty="0"/>
              <a:t>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5229200"/>
            <a:ext cx="2674640" cy="9044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Подготовила : инструктор по физической культуре МАДОУ «Золушка»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Айметова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А. 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6740">
            <a:off x="526184" y="1700808"/>
            <a:ext cx="1949787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98" y="4149080"/>
            <a:ext cx="3528392" cy="197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623858"/>
            <a:ext cx="3101330" cy="2481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800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6840760" cy="5400600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692696"/>
            <a:ext cx="66064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При выполнении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ОРУ используется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имитация во всех возрастных группах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детей младшего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возраста комплексы построены в сюжетной форме и на одном образе (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«птички»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«бабочки»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«часики»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«самолеты»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 др.). Указания даются детям соответственно подобранному образу (например,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«воробышки полетели»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средней группе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имитация используется только при выполнении некоторых упражнений,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старшей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выполнения отдельных элементов упражнения.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 процессе утренней гимнастики воспитатель следит, чтобы каждое упражнение заканчивалось хорошим выпрямлением туловища, что способствует укреплению мышц, поддерживающих прямое положение тела, а также закреплению навыка правильной осанки.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При выполнении упражнений воспитатель закрепляет у детей навыки правильного дыхания.</a:t>
            </a:r>
          </a:p>
        </p:txBody>
      </p:sp>
    </p:spTree>
    <p:extLst>
      <p:ext uri="{BB962C8B-B14F-4D97-AF65-F5344CB8AC3E}">
        <p14:creationId xmlns:p14="http://schemas.microsoft.com/office/powerpoint/2010/main" val="284219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6840760" cy="3456384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764704"/>
            <a:ext cx="646246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Музыкальное сопровождение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утренней гимнастике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помогает:</a:t>
            </a: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детям одновременно начинать и своевременно заканчивать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упражнение ;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определяет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темп отдельных элементов движения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вызывает положительные эмоции и создает бодрое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настроение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ети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учатся слушать музыку и согласовывать движения с ее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характером;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выполнять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упражнения четко, выразительно, плавно.</a:t>
            </a:r>
          </a:p>
        </p:txBody>
      </p:sp>
    </p:spTree>
    <p:extLst>
      <p:ext uri="{BB962C8B-B14F-4D97-AF65-F5344CB8AC3E}">
        <p14:creationId xmlns:p14="http://schemas.microsoft.com/office/powerpoint/2010/main" val="67047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6840760" cy="331236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751344"/>
            <a:ext cx="66784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утреннюю гимнастику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включаются разные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виды прыжков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прыжки на одной и двух ногах на месте и с продвижением в разных направлениях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(вперед, назад, в стороны, и др.)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перепрыгивание через предметы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(палки, обручи, кубики)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младших группах при прыжках применяется имитация (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«зайчики»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«мячики»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Дозировка прыжков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(общее количество) на утренней гимнастики.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млад. гр. - 5-10 раз;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сред. гр. - 10-15 раз;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Стар. гр. - 15-20 раз;</a:t>
            </a: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подг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гр. - до 30 раз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10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6840760" cy="331236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05273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Заключительная часть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Восстановить сердечный и дыхательный ритм, успокоить организм после физической нагрузки. Входят разные виды ходьбы, малоподвижные игры, хороводы, дыхательные упражнения.</a:t>
            </a:r>
          </a:p>
        </p:txBody>
      </p:sp>
    </p:spTree>
    <p:extLst>
      <p:ext uri="{BB962C8B-B14F-4D97-AF65-F5344CB8AC3E}">
        <p14:creationId xmlns:p14="http://schemas.microsoft.com/office/powerpoint/2010/main" val="78031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 flipH="1">
            <a:off x="365760" y="764704"/>
            <a:ext cx="1685960" cy="48965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обучения физическим упражнениям</a:t>
            </a:r>
          </a:p>
        </p:txBody>
      </p:sp>
      <p:sp>
        <p:nvSpPr>
          <p:cNvPr id="8" name="Стрелка вправо с вырезом 7"/>
          <p:cNvSpPr/>
          <p:nvPr/>
        </p:nvSpPr>
        <p:spPr>
          <a:xfrm>
            <a:off x="2102864" y="836712"/>
            <a:ext cx="2320523" cy="79208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Практические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710" y="2865467"/>
            <a:ext cx="2259944" cy="840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294" y="4815326"/>
            <a:ext cx="2340119" cy="84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501810" y="3085520"/>
            <a:ext cx="14670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Словесные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01810" y="4995036"/>
            <a:ext cx="14909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Наглядные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461117" y="280120"/>
            <a:ext cx="2506881" cy="208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повторение упражнений без изменений;</a:t>
            </a:r>
          </a:p>
          <a:p>
            <a:pPr algn="ctr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 изменениями;</a:t>
            </a:r>
          </a:p>
          <a:p>
            <a:pPr algn="ctr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обучение в игровой форме;</a:t>
            </a:r>
          </a:p>
          <a:p>
            <a:pPr algn="ctr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 соревновательной форме.</a:t>
            </a:r>
          </a:p>
        </p:txBody>
      </p:sp>
      <p:sp>
        <p:nvSpPr>
          <p:cNvPr id="12" name="Овал 11"/>
          <p:cNvSpPr/>
          <p:nvPr/>
        </p:nvSpPr>
        <p:spPr>
          <a:xfrm>
            <a:off x="4461117" y="2413030"/>
            <a:ext cx="2668442" cy="18080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название упражнения;</a:t>
            </a:r>
          </a:p>
          <a:p>
            <a:pPr algn="ctr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его описание;</a:t>
            </a:r>
          </a:p>
          <a:p>
            <a:pPr algn="ctr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объяснение, </a:t>
            </a:r>
          </a:p>
          <a:p>
            <a:pPr algn="ctr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указания, распоряжения, команды;</a:t>
            </a:r>
          </a:p>
          <a:p>
            <a:pPr algn="ctr"/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рассказ, беседа.</a:t>
            </a:r>
          </a:p>
        </p:txBody>
      </p:sp>
      <p:sp>
        <p:nvSpPr>
          <p:cNvPr id="13" name="Овал 12"/>
          <p:cNvSpPr/>
          <p:nvPr/>
        </p:nvSpPr>
        <p:spPr>
          <a:xfrm>
            <a:off x="4423387" y="4315026"/>
            <a:ext cx="2706172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показ элементов утренней гимнастики воспитателем;</a:t>
            </a:r>
          </a:p>
          <a:p>
            <a:pPr algn="ctr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использование наглядных пособий;</a:t>
            </a:r>
          </a:p>
          <a:p>
            <a:pPr algn="ctr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имитация движений;</a:t>
            </a:r>
          </a:p>
          <a:p>
            <a:pPr algn="ctr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звуковые сигналы;</a:t>
            </a:r>
          </a:p>
          <a:p>
            <a:pPr algn="ctr"/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зрительные ориентиры.</a:t>
            </a:r>
          </a:p>
        </p:txBody>
      </p:sp>
    </p:spTree>
    <p:extLst>
      <p:ext uri="{BB962C8B-B14F-4D97-AF65-F5344CB8AC3E}">
        <p14:creationId xmlns:p14="http://schemas.microsoft.com/office/powerpoint/2010/main" val="416638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6840760" cy="616530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Важнейшие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элементы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подготовки утренней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гимнастики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гигиенических условий и время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проведения;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наличие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трех частей утренней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гимнастики;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соответствие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ОРУ возрасту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детей;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продолжительность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утренней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гимнастики;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физкультурного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инвентаря;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дозировка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упражнений;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приемы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регулирования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дыхания;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совершенствование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ОРУ на второй неделе освоения детьми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комплекса;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музыкального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сопровождения;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самочувствие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детей и их настроение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53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6840760" cy="331236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764704"/>
            <a:ext cx="653447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Требования к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воспитателю</a:t>
            </a:r>
          </a:p>
          <a:p>
            <a:pPr algn="ctr"/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Гимнастика проводится каждым воспитателем в своей группе и требует определенной подготовки.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Поэтому необходимо: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предварительно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изучить упражнения, которые показывают детям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знать с какой целью дается каждое упражнение, в каком темпе и сколько раз его можно повторять;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правильно, точно и красиво выполнять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упражнения;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проводить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их бодро, живо, интересно;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видеть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всех детей и следить за качеством выполнения упражнений.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97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5"/>
            <a:ext cx="9143999" cy="6851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599" y="1556792"/>
            <a:ext cx="6400800" cy="8763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65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5698976" cy="1296144"/>
          </a:xfrm>
        </p:spPr>
        <p:txBody>
          <a:bodyPr>
            <a:noAutofit/>
          </a:bodyPr>
          <a:lstStyle/>
          <a:p>
            <a:pPr algn="l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- комплекс специально подобранных упражнений, нацеленных, настроить, "зарядить", человека на весь предстоящий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день.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4149080"/>
            <a:ext cx="5616624" cy="12961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детском саду утренняя гимнастика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важна не как средство пробуждения, а как организованное общение детей в процессе двигательной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352267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 rot="21282330">
            <a:off x="338727" y="362641"/>
            <a:ext cx="4320480" cy="97812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 rot="19195699">
            <a:off x="4974211" y="745448"/>
            <a:ext cx="1024252" cy="2074957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Воспитательная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349639">
            <a:off x="1017806" y="1461029"/>
            <a:ext cx="833585" cy="2137032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Оздоровительная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 rot="20063151">
            <a:off x="3406638" y="1222201"/>
            <a:ext cx="1008112" cy="2205199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Образовательная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2" name="Блок-схема: альтернативный процесс 1"/>
          <p:cNvSpPr/>
          <p:nvPr/>
        </p:nvSpPr>
        <p:spPr>
          <a:xfrm>
            <a:off x="404264" y="3634857"/>
            <a:ext cx="3106925" cy="232437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«разбудить организм»;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настроить его на рабочий лад;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активизировать деятельность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важных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 организма;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закаливанию, формированию правильной осанки, предупреждать возникновение плоскостопия.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910695" y="3429000"/>
            <a:ext cx="1497024" cy="22678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закрепление двигательных умений и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навыков, развитие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физических качеств 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80112" y="2721511"/>
            <a:ext cx="1440160" cy="320409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организованности, дисциплинированности, самостоятельности, «мышечной радости» от движений в коллективе сверстников.</a:t>
            </a:r>
          </a:p>
        </p:txBody>
      </p:sp>
    </p:spTree>
    <p:extLst>
      <p:ext uri="{BB962C8B-B14F-4D97-AF65-F5344CB8AC3E}">
        <p14:creationId xmlns:p14="http://schemas.microsoft.com/office/powerpoint/2010/main" val="74277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6840760" cy="129614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несколько документов 2"/>
          <p:cNvSpPr/>
          <p:nvPr/>
        </p:nvSpPr>
        <p:spPr>
          <a:xfrm>
            <a:off x="2555776" y="314654"/>
            <a:ext cx="3168352" cy="216024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Варианты утренней гимнастики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395536" y="2024844"/>
            <a:ext cx="1872208" cy="900100"/>
          </a:xfrm>
          <a:prstGeom prst="wedgeRoundRectCallou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Традиционная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3851920" y="4455630"/>
            <a:ext cx="2206122" cy="1061601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использованием карточек-заданий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1403648" y="3146262"/>
            <a:ext cx="2160240" cy="136815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Игрового характера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4596301" y="2564904"/>
            <a:ext cx="1728192" cy="122413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Ритмическая гимнастика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1" name="Прямая со стрелкой 10"/>
          <p:cNvCxnSpPr>
            <a:stCxn id="3" idx="1"/>
          </p:cNvCxnSpPr>
          <p:nvPr/>
        </p:nvCxnSpPr>
        <p:spPr>
          <a:xfrm flipH="1">
            <a:off x="1854926" y="1394774"/>
            <a:ext cx="700850" cy="5515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2915816" y="2474894"/>
            <a:ext cx="72008" cy="671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139952" y="2276872"/>
            <a:ext cx="0" cy="21787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954981" y="2132856"/>
            <a:ext cx="265091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391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634" y="908720"/>
            <a:ext cx="5793582" cy="2304256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Длительность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утренней гимнастики: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младшая группа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4-6 мин.;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средняя группа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6-8 мин.;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старшая группа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8-10 мин.;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подготовительная группа–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10-12 мин.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03127"/>
            <a:ext cx="2022975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917776"/>
            <a:ext cx="1855732" cy="1859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54445"/>
            <a:ext cx="1445347" cy="192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665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Равнобедренный треугольник 6"/>
          <p:cNvSpPr/>
          <p:nvPr/>
        </p:nvSpPr>
        <p:spPr>
          <a:xfrm>
            <a:off x="1295093" y="2924833"/>
            <a:ext cx="4799733" cy="262218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Заключительная часть</a:t>
            </a:r>
          </a:p>
          <a:p>
            <a:pPr algn="ctr"/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(ходьба, </a:t>
            </a:r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малоподвижные игры, хороводы, дыхательные </a:t>
            </a:r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упражнения)</a:t>
            </a:r>
            <a:endParaRPr lang="ru-RU" sz="1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493660" y="2191578"/>
            <a:ext cx="4446492" cy="139795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Основная часть </a:t>
            </a:r>
          </a:p>
          <a:p>
            <a:pPr algn="ctr"/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(ОРУ)</a:t>
            </a:r>
            <a:endParaRPr lang="ru-RU" sz="1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195735" y="857574"/>
            <a:ext cx="3024336" cy="1686468"/>
          </a:xfrm>
          <a:prstGeom prst="triangle">
            <a:avLst>
              <a:gd name="adj" fmla="val 4959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</a:p>
          <a:p>
            <a:pPr algn="ctr"/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(построение, ходьба, бег)</a:t>
            </a:r>
            <a:endParaRPr lang="ru-RU" sz="1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узел 2"/>
          <p:cNvSpPr/>
          <p:nvPr/>
        </p:nvSpPr>
        <p:spPr>
          <a:xfrm>
            <a:off x="4427982" y="1867542"/>
            <a:ext cx="792089" cy="64807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осанка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1871699" y="1700807"/>
            <a:ext cx="1143129" cy="84323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</a:p>
        </p:txBody>
      </p:sp>
      <p:sp>
        <p:nvSpPr>
          <p:cNvPr id="9" name="Блок-схема: узел 8"/>
          <p:cNvSpPr/>
          <p:nvPr/>
        </p:nvSpPr>
        <p:spPr>
          <a:xfrm flipH="1">
            <a:off x="1222415" y="2544042"/>
            <a:ext cx="1638181" cy="83295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мышечные группы 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566928" y="2595993"/>
            <a:ext cx="1682165" cy="86420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правильная осанка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1655675" y="4118046"/>
            <a:ext cx="1008112" cy="60709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605465" y="4421595"/>
            <a:ext cx="864096" cy="43204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1340719" y="4998226"/>
            <a:ext cx="1170128" cy="74998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4995334" y="5055450"/>
            <a:ext cx="1116125" cy="84914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2178757" y="207786"/>
            <a:ext cx="2997333" cy="134900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Утренняя гимнастика состоит из: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884731" y="3420730"/>
            <a:ext cx="1374537" cy="55966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прыжки, бег</a:t>
            </a:r>
          </a:p>
        </p:txBody>
      </p:sp>
      <p:sp>
        <p:nvSpPr>
          <p:cNvPr id="18" name="Блок-схема: узел 17"/>
          <p:cNvSpPr/>
          <p:nvPr/>
        </p:nvSpPr>
        <p:spPr>
          <a:xfrm>
            <a:off x="2284483" y="3298356"/>
            <a:ext cx="1197056" cy="68899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разные и. п. 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00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6840760" cy="331236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76672"/>
            <a:ext cx="68407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Вводная часть. </a:t>
            </a: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начале года детей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ясельной 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младших группах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перед выполнением упражнений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 строят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они ходят и бегают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стайкой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врассыпную.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Повороты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направо, налево, кругом чаще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используется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старших группах.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начале и в конце утренней гимнастики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предупреждения плоскостопия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даются разные виды ходьбы: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обычная ходьба, на носках, пятках, краях стоп внешней стороны (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нельзя ходить на внутренней стороне стопы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так как не сформирован свод стопы).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При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проведении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ходьбы с высоким подниманием колен используется имитация (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«лошадки»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«цапли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Следить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чтобы дети при ходьбе не шаркали ногами, не раскачивались, голову держали прямо, ритмично размахивали руками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                             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дышали через нос.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Продолжительность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млад. гр. - 10-15сек.;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сред. гр. - 15-20сек.;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стар. гр. - до 30сек.;</a:t>
            </a:r>
          </a:p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подг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гр. -30-40сек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87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6840760" cy="331236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76673"/>
            <a:ext cx="6678488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Основная часть </a:t>
            </a: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ОРУ детей: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младшего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возраста строят в круг,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врассыпную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среднего- перестраивают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колонну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два, по три 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старшего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колонну по три,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четыре.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таком построении воспитателю легче наблюдать за качеством выполнения общеразвивающих упражнений всеми детьми, обращать внимание на правильную осанку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ОРУ в комплексе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млад. гр. – 3-4 раза;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сред. гр. – 4-5 раза;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стар. гр. – 5-6 раза;</a:t>
            </a:r>
          </a:p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подг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гр. – 6-8 раза.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При проведении общеразвивающих упражнений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 предметами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нужно продумать порядок их раздачи и сбора, предусмотреть такое построение группы, чтобы дети не мешали друг другу. В старшем возрасте больший объем занимают общеразвивающие упражнения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предметов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11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6840760" cy="331236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751344"/>
            <a:ext cx="65344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itchFamily="2" charset="2"/>
              <a:buChar char="Ø"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младших группах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воспитатель выполняет общеразвивающие упражнения вместе с детьми.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средней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группе,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сначала называет, объясняет его, показывает 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Воспитатель должен продумать, когда он при повторении упражнения будет применять счет, а когда заменит его словами, уточняющими представление о данном элементе техники.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Чередование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счета, слов (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указаний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и других сигналов (движение руки вниз «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присели»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вверх «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выпрямились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в упражнении «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приседание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») способствует тому, что дети более правильно и с большим интересом выполняют движение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старшем возрасте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дети могут выполнять упражнение по названию, но иногда и в старшей группе воспитатель делает упражнение вместе 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детьми.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Следуя действиям воспитателя, дети уточняют представление о технике движения и стараются исправить ошибки.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Иногда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впереди группы ставят ребенка, который правильно делает упражнения.</a:t>
            </a:r>
          </a:p>
          <a:p>
            <a:pPr algn="ctr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Во время утренней гимнастики воспитатель внимательно наблюдает за каждым ребенком и, если возникает необходимость, оказывает физическую помощь отдельным детям, делает указания, подбадривает (особенно детей младшего возраста).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79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1198</TotalTime>
  <Words>594</Words>
  <Application>Microsoft Office PowerPoint</Application>
  <PresentationFormat>Экран (4:3)</PresentationFormat>
  <Paragraphs>128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Методика проведения утренней гимнастики в детском саду. </vt:lpstr>
      <vt:lpstr>Утренняя гимнастика - комплекс специально подобранных упражнений, нацеленных, настроить, "зарядить", человека на весь предстоящий день.</vt:lpstr>
      <vt:lpstr>Презентация PowerPoint</vt:lpstr>
      <vt:lpstr>  . </vt:lpstr>
      <vt:lpstr>Длительность утренней гимнастики: младшая группа – 4-6 мин.; средняя группа – 6-8 мин.; старшая группа – 8-10 мин.; подготовительная группа– 10-12 мин.  </vt:lpstr>
      <vt:lpstr>Презентация PowerPoint</vt:lpstr>
      <vt:lpstr>. </vt:lpstr>
      <vt:lpstr>. </vt:lpstr>
      <vt:lpstr>. </vt:lpstr>
      <vt:lpstr>. </vt:lpstr>
      <vt:lpstr>. </vt:lpstr>
      <vt:lpstr>. </vt:lpstr>
      <vt:lpstr>. </vt:lpstr>
      <vt:lpstr>Презентация PowerPoint</vt:lpstr>
      <vt:lpstr>      Важнейшие элементы подготовки утренней гимнастики:  - выполнение гигиенических условий и время проведения;  - наличие трех частей утренней гимнастики;  - соответствие ОРУ возрасту детей; - продолжительность утренней гимнастики;  - использование физкультурного инвентаря;  - дозировка упражнений;  - приемы регулирования дыхания;  - совершенствование ОРУ на второй неделе освоения детьми комплекса;  - использование музыкального сопровождения;  - самочувствие детей и их настроение.    </vt:lpstr>
      <vt:lpstr>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Андрюха</dc:creator>
  <cp:lastModifiedBy>Андрюха</cp:lastModifiedBy>
  <cp:revision>34</cp:revision>
  <dcterms:created xsi:type="dcterms:W3CDTF">2021-11-30T06:41:13Z</dcterms:created>
  <dcterms:modified xsi:type="dcterms:W3CDTF">2021-12-06T09:49:20Z</dcterms:modified>
</cp:coreProperties>
</file>