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306" r:id="rId4"/>
    <p:sldId id="307" r:id="rId5"/>
    <p:sldId id="262" r:id="rId6"/>
    <p:sldId id="259" r:id="rId7"/>
    <p:sldId id="309" r:id="rId8"/>
    <p:sldId id="310" r:id="rId9"/>
    <p:sldId id="277" r:id="rId10"/>
    <p:sldId id="297" r:id="rId11"/>
    <p:sldId id="278" r:id="rId12"/>
    <p:sldId id="280" r:id="rId13"/>
    <p:sldId id="308" r:id="rId14"/>
    <p:sldId id="300" r:id="rId15"/>
    <p:sldId id="29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26DE5-BEDD-40E7-A693-F15AAA313D7C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0F8CF-CEBD-485F-B6E3-73D963101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-41275"/>
            <a:ext cx="9197975" cy="6899275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215074" y="4572008"/>
            <a:ext cx="2697512" cy="20882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Скопинцева А. 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42908" y="389697"/>
            <a:ext cx="9144000" cy="146766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/>
              <a:t>Мой родной город- Ярославль</a:t>
            </a:r>
            <a:endParaRPr lang="ru-RU" sz="80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9" name="Picture 2" descr="D:\ЗАГРУЗКИ\Uspenskii_sobor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6458" y="2285992"/>
            <a:ext cx="5240054" cy="393004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01128" y="6286520"/>
            <a:ext cx="14566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2021 г</a:t>
            </a:r>
            <a:endParaRPr lang="ru-RU" sz="2000" b="1" dirty="0"/>
          </a:p>
        </p:txBody>
      </p:sp>
    </p:spTree>
  </p:cSld>
  <p:clrMapOvr>
    <a:masterClrMapping/>
  </p:clrMapOvr>
  <p:transition spd="slow" advClick="0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8651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Monotype Corsiva"/>
              </a:rPr>
              <a:t>Достопримечательности Ярославля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55576" y="4437112"/>
            <a:ext cx="32470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Церковь  Ильи Пророка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«Жемчужина России»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51920" y="5949280"/>
            <a:ext cx="4536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Церковь Иоанна Предтечи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ЗАГРУЗКИ\iljya-prorok1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1" y="1340768"/>
            <a:ext cx="4588645" cy="3024336"/>
          </a:xfrm>
          <a:prstGeom prst="rect">
            <a:avLst/>
          </a:prstGeom>
          <a:noFill/>
        </p:spPr>
      </p:pic>
      <p:pic>
        <p:nvPicPr>
          <p:cNvPr id="3076" name="Picture 4" descr="D:\ЗАГРУЗКИ\Церковь-Усекновения-Главы-Иоанна-Предтечи-в-Толчкове-Ярославль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2780928"/>
            <a:ext cx="4994920" cy="30926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8651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Monotype Corsiva"/>
              </a:rPr>
              <a:t>Достопримечательности Ярославля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85752" y="5068685"/>
            <a:ext cx="36433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Свято-Введенский Толгский монастырь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715008" y="1643050"/>
            <a:ext cx="34289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Спасо-Преображенский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монастырь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ЗАГРУЗКИ\211228_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5" y="1352818"/>
            <a:ext cx="4890274" cy="2940277"/>
          </a:xfrm>
          <a:prstGeom prst="rect">
            <a:avLst/>
          </a:prstGeom>
          <a:noFill/>
        </p:spPr>
      </p:pic>
      <p:pic>
        <p:nvPicPr>
          <p:cNvPr id="4100" name="Picture 4" descr="D:\ЗАГРУЗКИ\651770_mai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16865" y="3429000"/>
            <a:ext cx="4920983" cy="328614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/>
      <p:bldP spid="92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Изображение 03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8651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Monotype Corsiva"/>
              </a:rPr>
              <a:t>Достопримечательности Ярославля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99592" y="5914440"/>
            <a:ext cx="640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/>
              <a:t>Успенский Кафедральный собор</a:t>
            </a:r>
            <a:endParaRPr lang="ru-RU" b="1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532267" y="2565400"/>
            <a:ext cx="184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 b="1" dirty="0" smtClean="0"/>
          </a:p>
        </p:txBody>
      </p:sp>
      <p:pic>
        <p:nvPicPr>
          <p:cNvPr id="5122" name="Picture 2" descr="D:\ЗАГРУЗКИ\Uspenskiy-sobo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340768"/>
            <a:ext cx="6768752" cy="435033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Изображение 03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8651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Monotype Corsiva"/>
              </a:rPr>
              <a:t>Достопримечательности Ярославля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235122" y="6000768"/>
            <a:ext cx="640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/>
              <a:t>Театр им. Волкова</a:t>
            </a:r>
            <a:endParaRPr lang="ru-RU" b="1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532267" y="2565400"/>
            <a:ext cx="184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 b="1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414" y="1428736"/>
            <a:ext cx="6566400" cy="4429156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/>
        </p:spPr>
      </p:pic>
      <p:pic>
        <p:nvPicPr>
          <p:cNvPr id="3074" name="Рисунок 3" descr="1000-rublej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64172" y="214290"/>
            <a:ext cx="5722472" cy="504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99592" y="5357826"/>
            <a:ext cx="753006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 smtClean="0"/>
              <a:t>На тысячерублевой купюре изображены:</a:t>
            </a:r>
          </a:p>
          <a:p>
            <a:pPr algn="just">
              <a:spcBef>
                <a:spcPct val="50000"/>
              </a:spcBef>
            </a:pPr>
            <a:r>
              <a:rPr lang="ru-RU" b="1" dirty="0" smtClean="0"/>
              <a:t>на лицевой стороне – памятник Ярославу Мудрому, герб Ярославля, </a:t>
            </a:r>
          </a:p>
          <a:p>
            <a:pPr algn="just">
              <a:spcBef>
                <a:spcPct val="50000"/>
              </a:spcBef>
            </a:pPr>
            <a:r>
              <a:rPr lang="ru-RU" b="1" dirty="0" smtClean="0"/>
              <a:t>на оборотной стороне – церковь Иоанна Предтечи (находится в Ярославле)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Изображение 03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pic>
        <p:nvPicPr>
          <p:cNvPr id="8199" name="Picture 7" descr="ц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125538"/>
            <a:ext cx="4033838" cy="346868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197" name="Picture 5" descr="ц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284538"/>
            <a:ext cx="4392612" cy="33321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8651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Monotype Corsiva"/>
              </a:rPr>
              <a:t>Достопримечательности Ярославля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0" y="4941888"/>
            <a:ext cx="439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Церковь Михаила Архангела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986338" y="25654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Церковь Иоанна Златоуста</a:t>
            </a:r>
          </a:p>
        </p:txBody>
      </p:sp>
      <p:pic>
        <p:nvPicPr>
          <p:cNvPr id="10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>
          <a:xfrm>
            <a:off x="0" y="-1588"/>
            <a:ext cx="9144000" cy="6859588"/>
          </a:xfrm>
          <a:prstGeom prst="rect">
            <a:avLst/>
          </a:prstGeom>
          <a:noFill/>
          <a:ln/>
        </p:spPr>
      </p:pic>
      <p:pic>
        <p:nvPicPr>
          <p:cNvPr id="45057" name="Picture 1" descr="D:\ЗАГРУЗКИ\park-na-strelke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000364" y="745980"/>
            <a:ext cx="55389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5400" dirty="0"/>
          </a:p>
        </p:txBody>
      </p:sp>
    </p:spTree>
  </p:cSld>
  <p:clrMapOvr>
    <a:masterClrMapping/>
  </p:clrMapOvr>
  <p:transition advClick="0" advTm="2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-41275"/>
            <a:ext cx="9197975" cy="68992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61336" y="779578"/>
            <a:ext cx="4424978" cy="5721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Как называется страна, в которой мы живет? (Россия). </a:t>
            </a:r>
            <a:br>
              <a:rPr lang="ru-RU" sz="2800" dirty="0" smtClean="0"/>
            </a:br>
            <a:r>
              <a:rPr lang="ru-RU" sz="2800" dirty="0" smtClean="0"/>
              <a:t>2. Как называется город, в котором мы с тобой живем? Ярославль. </a:t>
            </a:r>
            <a:br>
              <a:rPr lang="ru-RU" sz="2800" dirty="0" smtClean="0"/>
            </a:br>
            <a:r>
              <a:rPr lang="ru-RU" sz="2800" dirty="0" smtClean="0"/>
              <a:t>3. Как называются люди, которые живут в Ярославле (Ярославцы и Ярославны). Ты житель Ярославля, как ты про себя скажешь? (Я – Ярославец ( или я Ярославна). Молодцы!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6732" y="1857364"/>
            <a:ext cx="4184424" cy="312437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ПРОЕКТ ЯРОСЛАВЛЬ- ДРЕВНИЙ ГОРОД\ПРЕЗЕНТАЦИЯ ярославль\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2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ПРОЕКТ ЯРОСЛАВЛЬ- ДРЕВНИЙ ГОРОД\ПРЕЗЕНТАЦИЯ ярославль\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43894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«Повесть временных лет»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2000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0964" y="3374785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князь Ярослав Владимирович основал здесь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город-крепость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назвал ее «во свое имя»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Ярославлем.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b="1" dirty="0" smtClean="0">
                <a:latin typeface="Georgia" pitchFamily="18" charset="0"/>
              </a:rPr>
              <a:t>Легенда </a:t>
            </a:r>
            <a:r>
              <a:rPr lang="ru-RU" sz="2000" dirty="0" smtClean="0">
                <a:latin typeface="Georgia" pitchFamily="18" charset="0"/>
              </a:rPr>
              <a:t>об поединке  князя с медведем позднее нашла свое образное выражение в гербе города.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Изображение 037"/>
          <p:cNvPicPr>
            <a:picLocks noChangeAspect="1" noChangeArrowheads="1"/>
          </p:cNvPicPr>
          <p:nvPr/>
        </p:nvPicPr>
        <p:blipFill>
          <a:blip r:embed="rId3" cstate="print">
            <a:lum bright="42000" contrast="-30000"/>
          </a:blip>
          <a:srcRect/>
          <a:stretch>
            <a:fillRect/>
          </a:stretch>
        </p:blipFill>
        <p:spPr>
          <a:xfrm>
            <a:off x="752726" y="468162"/>
            <a:ext cx="2890580" cy="26036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</p:pic>
      <p:pic>
        <p:nvPicPr>
          <p:cNvPr id="8" name="Picture 5" descr="Ярослав Мудрый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 l="29601" r="26175"/>
          <a:stretch>
            <a:fillRect/>
          </a:stretch>
        </p:blipFill>
        <p:spPr bwMode="auto">
          <a:xfrm>
            <a:off x="4643438" y="216816"/>
            <a:ext cx="3821109" cy="641099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-41275"/>
            <a:ext cx="9197975" cy="68992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22850" y="1490008"/>
            <a:ext cx="5249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Герб Ярославля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серебряном щите чёрный медведь, держащий на левом плече передней лапой золотую секиру. Над щитом шапка Мономаха.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16203" r="15775"/>
          <a:stretch>
            <a:fillRect/>
          </a:stretch>
        </p:blipFill>
        <p:spPr bwMode="auto">
          <a:xfrm>
            <a:off x="642910" y="1000108"/>
            <a:ext cx="2963158" cy="4846179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93826" y="5884151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Флаг Ярославля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синем полотнище – герб города.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 t="20091" b="18146"/>
          <a:stretch>
            <a:fillRect/>
          </a:stretch>
        </p:blipFill>
        <p:spPr bwMode="auto">
          <a:xfrm>
            <a:off x="4714876" y="3571876"/>
            <a:ext cx="4215687" cy="2898779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Символы Ярославля- герб и флаг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-53975" y="-41275"/>
            <a:ext cx="9197975" cy="68992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62865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Послушай стихотворение:</a:t>
            </a: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/>
              <a:t>Город наш в прошлые века,</a:t>
            </a:r>
          </a:p>
          <a:p>
            <a:r>
              <a:rPr lang="ru-RU" dirty="0" smtClean="0"/>
              <a:t>Много лет тому назад.</a:t>
            </a:r>
          </a:p>
          <a:p>
            <a:r>
              <a:rPr lang="ru-RU" dirty="0" smtClean="0"/>
              <a:t>Ярослав в лесу дремучем,</a:t>
            </a:r>
          </a:p>
          <a:p>
            <a:r>
              <a:rPr lang="ru-RU" dirty="0" smtClean="0"/>
              <a:t>Злого зверя повстречал.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Долго бился он с медведем,</a:t>
            </a:r>
          </a:p>
          <a:p>
            <a:r>
              <a:rPr lang="ru-RU" dirty="0" smtClean="0"/>
              <a:t>Но, секира так востра </a:t>
            </a:r>
          </a:p>
          <a:p>
            <a:r>
              <a:rPr lang="ru-RU" dirty="0" smtClean="0"/>
              <a:t>И с плеча в медвежью тушу</a:t>
            </a:r>
          </a:p>
          <a:p>
            <a:r>
              <a:rPr lang="ru-RU" dirty="0" smtClean="0"/>
              <a:t>С силой он ее вогнал.</a:t>
            </a:r>
          </a:p>
          <a:p>
            <a:endParaRPr lang="ru-RU" dirty="0" smtClean="0"/>
          </a:p>
          <a:p>
            <a:r>
              <a:rPr lang="ru-RU" dirty="0" smtClean="0"/>
              <a:t>Посмотрел, река большая</a:t>
            </a:r>
          </a:p>
          <a:p>
            <a:r>
              <a:rPr lang="ru-RU" dirty="0" smtClean="0"/>
              <a:t>Волга – матушка течет.</a:t>
            </a:r>
          </a:p>
          <a:p>
            <a:r>
              <a:rPr lang="ru-RU" dirty="0" smtClean="0"/>
              <a:t>И речушка молодая,</a:t>
            </a:r>
          </a:p>
          <a:p>
            <a:r>
              <a:rPr lang="ru-RU" dirty="0" err="1" smtClean="0"/>
              <a:t>Которосль</a:t>
            </a:r>
            <a:r>
              <a:rPr lang="ru-RU" dirty="0" smtClean="0"/>
              <a:t> рядышком живет.</a:t>
            </a:r>
          </a:p>
          <a:p>
            <a:endParaRPr lang="ru-RU" dirty="0" smtClean="0"/>
          </a:p>
          <a:p>
            <a:r>
              <a:rPr lang="ru-RU" dirty="0" smtClean="0"/>
              <a:t>Будет город </a:t>
            </a:r>
            <a:r>
              <a:rPr lang="ru-RU" dirty="0" err="1" smtClean="0"/>
              <a:t>злотоглавый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Я построю у реки.</a:t>
            </a:r>
          </a:p>
          <a:p>
            <a:r>
              <a:rPr lang="ru-RU" dirty="0" smtClean="0"/>
              <a:t>Деревянный и красивый,</a:t>
            </a:r>
          </a:p>
          <a:p>
            <a:r>
              <a:rPr lang="ru-RU" dirty="0" smtClean="0"/>
              <a:t>Церкви, парки и мосты.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753319"/>
            <a:ext cx="44534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Так сказал и за работу</a:t>
            </a:r>
          </a:p>
          <a:p>
            <a:r>
              <a:rPr lang="ru-RU" dirty="0"/>
              <a:t>Взялись тысячи людей.</a:t>
            </a:r>
          </a:p>
          <a:p>
            <a:r>
              <a:rPr lang="ru-RU" dirty="0"/>
              <a:t>Строят город, рубят церкви.</a:t>
            </a:r>
          </a:p>
          <a:p>
            <a:r>
              <a:rPr lang="ru-RU" dirty="0"/>
              <a:t>Тащат баржи, бурлаки.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Стар и млад – кипит работа</a:t>
            </a:r>
          </a:p>
          <a:p>
            <a:r>
              <a:rPr lang="ru-RU" dirty="0"/>
              <a:t>Город строится с мольбой.</a:t>
            </a:r>
          </a:p>
          <a:p>
            <a:r>
              <a:rPr lang="ru-RU" dirty="0"/>
              <a:t>Все готово, ров глубокий,</a:t>
            </a:r>
          </a:p>
          <a:p>
            <a:r>
              <a:rPr lang="ru-RU" dirty="0"/>
              <a:t>Все обносится стеной.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Символ города на флаге.</a:t>
            </a:r>
          </a:p>
          <a:p>
            <a:r>
              <a:rPr lang="ru-RU" dirty="0"/>
              <a:t>Побежденный тот медведь.</a:t>
            </a:r>
          </a:p>
          <a:p>
            <a:r>
              <a:rPr lang="ru-RU" dirty="0"/>
              <a:t>Держит он секиру в лапе.</a:t>
            </a:r>
          </a:p>
          <a:p>
            <a:r>
              <a:rPr lang="ru-RU" dirty="0"/>
              <a:t>И стоит из века в век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5287" y="4763892"/>
            <a:ext cx="2524189" cy="19512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-53975" y="-41275"/>
            <a:ext cx="9197975" cy="68992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6143644"/>
            <a:ext cx="8929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здании автовокзала есть изображения гербов разных городов России. Найди среди них герб Ярославля</a:t>
            </a:r>
          </a:p>
          <a:p>
            <a:endParaRPr lang="ru-RU" dirty="0"/>
          </a:p>
        </p:txBody>
      </p:sp>
      <p:pic>
        <p:nvPicPr>
          <p:cNvPr id="1026" name="Picture 2" descr="C:\Users\настя\Desktop\300px-coats_of_arms_of_cities_of_yaroslavl_reg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2554" y="214290"/>
            <a:ext cx="5905528" cy="5984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Изображение 037"/>
          <p:cNvPicPr>
            <a:picLocks noChangeAspect="1" noChangeArrowheads="1"/>
          </p:cNvPicPr>
          <p:nvPr/>
        </p:nvPicPr>
        <p:blipFill>
          <a:blip r:embed="rId2" cstate="email">
            <a:lum bright="5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8651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Monotype Corsiva"/>
              </a:rPr>
              <a:t>Достопримечательности Ярославля</a:t>
            </a:r>
          </a:p>
        </p:txBody>
      </p:sp>
      <p:pic>
        <p:nvPicPr>
          <p:cNvPr id="8" name="Picture 2" descr="H:\ПРОЕКТ ЯРОСЛАВЛЬ- ДРЕВНИЙ ГОРОД\ПРЕЗЕНТАЦИЯ ярославль\img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052736"/>
            <a:ext cx="7008779" cy="525658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235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Мой родной город- Ярославль</vt:lpstr>
      <vt:lpstr>Слайд 2</vt:lpstr>
      <vt:lpstr>Слайд 3</vt:lpstr>
      <vt:lpstr>Слайд 4</vt:lpstr>
      <vt:lpstr>Слайд 5</vt:lpstr>
      <vt:lpstr> Символы Ярославля- герб и флаг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настя</cp:lastModifiedBy>
  <cp:revision>148</cp:revision>
  <dcterms:created xsi:type="dcterms:W3CDTF">2020-01-09T17:06:45Z</dcterms:created>
  <dcterms:modified xsi:type="dcterms:W3CDTF">2022-02-21T05:42:57Z</dcterms:modified>
</cp:coreProperties>
</file>